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7"/>
  </p:notesMasterIdLst>
  <p:handoutMasterIdLst>
    <p:handoutMasterId r:id="rId18"/>
  </p:handoutMasterIdLst>
  <p:sldIdLst>
    <p:sldId id="391" r:id="rId3"/>
    <p:sldId id="473" r:id="rId4"/>
    <p:sldId id="474" r:id="rId5"/>
    <p:sldId id="475" r:id="rId6"/>
    <p:sldId id="476" r:id="rId7"/>
    <p:sldId id="479" r:id="rId8"/>
    <p:sldId id="480" r:id="rId9"/>
    <p:sldId id="478" r:id="rId10"/>
    <p:sldId id="481" r:id="rId11"/>
    <p:sldId id="483" r:id="rId12"/>
    <p:sldId id="477" r:id="rId13"/>
    <p:sldId id="482" r:id="rId14"/>
    <p:sldId id="484" r:id="rId15"/>
    <p:sldId id="485" r:id="rId16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>
        <p:scale>
          <a:sx n="75" d="100"/>
          <a:sy n="75" d="100"/>
        </p:scale>
        <p:origin x="95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 верхнего уровня</a:t>
            </a:r>
            <a:r>
              <a:rPr lang="ru-RU" altLang="ru-RU" sz="3200" b="0" dirty="0">
                <a:solidFill>
                  <a:srgbClr val="003399"/>
                </a:solidFill>
              </a:rPr>
              <a:t/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Аэрокосмической </a:t>
            </a:r>
            <a:r>
              <a:rPr lang="ru-RU" altLang="ru-RU" sz="3200" b="0" dirty="0" smtClean="0">
                <a:solidFill>
                  <a:srgbClr val="003399"/>
                </a:solidFill>
              </a:rPr>
              <a:t>компании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Карта процессов компании 1-го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573151"/>
              </p:ext>
            </p:extLst>
          </p:nvPr>
        </p:nvGraphicFramePr>
        <p:xfrm>
          <a:off x="373063" y="703263"/>
          <a:ext cx="8362950" cy="578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8" name="Visio" r:id="rId3" imgW="6870793" imgH="4756366" progId="Visio.Drawing.15">
                  <p:embed/>
                </p:oleObj>
              </mc:Choice>
              <mc:Fallback>
                <p:oleObj name="Visio" r:id="rId3" imgW="6870793" imgH="475636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063" y="703263"/>
                        <a:ext cx="8362950" cy="5789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87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err="1" smtClean="0">
                <a:solidFill>
                  <a:schemeClr val="tx2"/>
                </a:solidFill>
                <a:cs typeface="Arial" panose="020B0604020202020204" pitchFamily="34" charset="0"/>
              </a:rPr>
              <a:t>Оргструктура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 компании верхнего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023726"/>
              </p:ext>
            </p:extLst>
          </p:nvPr>
        </p:nvGraphicFramePr>
        <p:xfrm>
          <a:off x="206375" y="1584746"/>
          <a:ext cx="8731250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" name="Visio" r:id="rId3" imgW="8731189" imgH="4013302" progId="Visio.Drawing.15">
                  <p:embed/>
                </p:oleObj>
              </mc:Choice>
              <mc:Fallback>
                <p:oleObj name="Visio" r:id="rId3" imgW="8731189" imgH="401330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375" y="1584746"/>
                        <a:ext cx="8731250" cy="401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515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процессы компании 1-го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99" y="1053209"/>
            <a:ext cx="8365999" cy="551904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303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Основные процессы 2-го уровня 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599221"/>
              </p:ext>
            </p:extLst>
          </p:nvPr>
        </p:nvGraphicFramePr>
        <p:xfrm>
          <a:off x="311150" y="1125538"/>
          <a:ext cx="8486775" cy="511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Visio" r:id="rId3" imgW="7810436" imgH="4705274" progId="Visio.Drawing.15">
                  <p:embed/>
                </p:oleObj>
              </mc:Choice>
              <mc:Fallback>
                <p:oleObj name="Visio" r:id="rId3" imgW="7810436" imgH="470527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150" y="1125538"/>
                        <a:ext cx="8486775" cy="5111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488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основные процессы 2-го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55" y="1556792"/>
            <a:ext cx="8686887" cy="444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7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основные процессы 2-го уровня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(продолжение)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14" y="1484784"/>
            <a:ext cx="871197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3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8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Обеспечивающие процессы 2-го уровня 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063835"/>
              </p:ext>
            </p:extLst>
          </p:nvPr>
        </p:nvGraphicFramePr>
        <p:xfrm>
          <a:off x="223379" y="908720"/>
          <a:ext cx="8777746" cy="538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Visio" r:id="rId3" imgW="9252183" imgH="5677052" progId="Visio.Drawing.15">
                  <p:embed/>
                </p:oleObj>
              </mc:Choice>
              <mc:Fallback>
                <p:oleObj name="Visio" r:id="rId3" imgW="9252183" imgH="5677052" progId="Visio.Drawing.15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379" y="908720"/>
                        <a:ext cx="8777746" cy="5385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634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9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обеспечивающие процессы 2-го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50" y="1628800"/>
            <a:ext cx="877400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3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10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обеспечивающие процессы 2-го уровня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(продолжение)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09" y="1772816"/>
            <a:ext cx="8746379" cy="428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11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Управленческие процессы 2-го уровня 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228012"/>
              </p:ext>
            </p:extLst>
          </p:nvPr>
        </p:nvGraphicFramePr>
        <p:xfrm>
          <a:off x="467544" y="883706"/>
          <a:ext cx="8252883" cy="5678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Visio" r:id="rId3" imgW="7531222" imgH="5181562" progId="Visio.Drawing.15">
                  <p:embed/>
                </p:oleObj>
              </mc:Choice>
              <mc:Fallback>
                <p:oleObj name="Visio" r:id="rId3" imgW="7531222" imgH="518156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883706"/>
                        <a:ext cx="8252883" cy="5678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60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управленческие процессы 2-го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29" y="1484784"/>
            <a:ext cx="8784976" cy="465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13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управленческие процессы 2-го уровня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(продолжение)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15" y="1375709"/>
            <a:ext cx="8621367" cy="523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14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5412" y="68959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управленческие процессы 2-го уровня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(продолжение)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22" y="1772816"/>
            <a:ext cx="881352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0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7965</TotalTime>
  <Words>157</Words>
  <Application>Microsoft Office PowerPoint</Application>
  <PresentationFormat>Экран (4:3)</PresentationFormat>
  <Paragraphs>32</Paragraphs>
  <Slides>14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671</cp:revision>
  <dcterms:created xsi:type="dcterms:W3CDTF">2004-06-29T07:45:40Z</dcterms:created>
  <dcterms:modified xsi:type="dcterms:W3CDTF">2023-11-05T10:59:55Z</dcterms:modified>
  <cp:category>Бизнес-моделирование и бизнес-инжиниринг</cp:category>
</cp:coreProperties>
</file>