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10"/>
  </p:notesMasterIdLst>
  <p:handoutMasterIdLst>
    <p:handoutMasterId r:id="rId11"/>
  </p:handoutMasterIdLst>
  <p:sldIdLst>
    <p:sldId id="391" r:id="rId3"/>
    <p:sldId id="476" r:id="rId4"/>
    <p:sldId id="477" r:id="rId5"/>
    <p:sldId id="478" r:id="rId6"/>
    <p:sldId id="479" r:id="rId7"/>
    <p:sldId id="480" r:id="rId8"/>
    <p:sldId id="481" r:id="rId9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60" autoAdjust="0"/>
  </p:normalViewPr>
  <p:slideViewPr>
    <p:cSldViewPr>
      <p:cViewPr varScale="1">
        <p:scale>
          <a:sx n="78" d="100"/>
          <a:sy n="78" d="100"/>
        </p:scale>
        <p:origin x="876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02514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841375" y="1196975"/>
            <a:ext cx="7402514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>
                <a:solidFill>
                  <a:srgbClr val="003399"/>
                </a:solidFill>
              </a:rPr>
              <a:t>Функционально-стоимостной анализ (ФСА) процесса мониторинга товародвижения в магазинах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>
                <a:solidFill>
                  <a:srgbClr val="003399"/>
                </a:solidFill>
              </a:rPr>
              <a:t>Розничной сети сети</a:t>
            </a: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20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программном продукте «Бизнес-инженер»</a:t>
            </a:r>
            <a:br>
              <a:rPr lang="ru-RU" altLang="ru-RU" sz="2000" b="0" i="1" dirty="0">
                <a:solidFill>
                  <a:srgbClr val="003399"/>
                </a:solidFill>
              </a:rPr>
            </a:br>
            <a:r>
              <a:rPr lang="en-US" altLang="ru-RU" sz="1800" b="0" i="1" dirty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3998120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2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ФСА-анализ процесса мониторинга товародвижения в магазинах (Как есть)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8850926"/>
              </p:ext>
            </p:extLst>
          </p:nvPr>
        </p:nvGraphicFramePr>
        <p:xfrm>
          <a:off x="489604" y="1052736"/>
          <a:ext cx="8129865" cy="5447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9" name="Visio" r:id="rId3" imgW="6235779" imgH="4178236" progId="Visio.Drawing.15">
                  <p:embed/>
                </p:oleObj>
              </mc:Choice>
              <mc:Fallback>
                <p:oleObj name="Visio" r:id="rId3" imgW="6235779" imgH="4178236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9604" y="1052736"/>
                        <a:ext cx="8129865" cy="54475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9214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3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ФСА-анализ процесса мониторинга товародвижения в магазинах (Как есть)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08" y="1196752"/>
            <a:ext cx="8474183" cy="529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761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4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Стоимостная диаграмма процесса мониторинга товародвижения в магазинах (Как есть)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r="33595" b="34021"/>
          <a:stretch/>
        </p:blipFill>
        <p:spPr>
          <a:xfrm>
            <a:off x="548353" y="980728"/>
            <a:ext cx="8047294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925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5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ФСА-анализ процесса мониторинга товародвижения в магазинах (Как надо)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398501"/>
              </p:ext>
            </p:extLst>
          </p:nvPr>
        </p:nvGraphicFramePr>
        <p:xfrm>
          <a:off x="321515" y="1029621"/>
          <a:ext cx="8500969" cy="55195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7" name="Visio" r:id="rId3" imgW="7061400" imgH="4584916" progId="Visio.Drawing.15">
                  <p:embed/>
                </p:oleObj>
              </mc:Choice>
              <mc:Fallback>
                <p:oleObj name="Visio" r:id="rId3" imgW="7061400" imgH="4584916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1515" y="1029621"/>
                        <a:ext cx="8500969" cy="55195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2687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6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ФСА-анализ процесса мониторинга товародвижения в магазинах (Как надо)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46" y="1052338"/>
            <a:ext cx="8697107" cy="551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325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A632D-546B-4389-B8B0-B3917BAE0CF3}" type="slidenum">
              <a:rPr lang="ru-RU" altLang="ru-RU" b="0" smtClean="0">
                <a:latin typeface="Verdana" panose="020B0604030504040204" pitchFamily="34" charset="0"/>
              </a:rPr>
              <a:pPr/>
              <a:t>7</a:t>
            </a:fld>
            <a:endParaRPr lang="ru-RU" altLang="ru-RU" b="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07950" y="96838"/>
            <a:ext cx="8893175" cy="527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solidFill>
                  <a:schemeClr val="tx2"/>
                </a:solidFill>
                <a:cs typeface="Arial" panose="020B0604020202020204" pitchFamily="34" charset="0"/>
              </a:rPr>
              <a:t>Стоимостная диаграмма процесса мониторинга товародвижения в магазинах (Как надо)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r="33639" b="34016"/>
          <a:stretch/>
        </p:blipFill>
        <p:spPr>
          <a:xfrm>
            <a:off x="489952" y="1052736"/>
            <a:ext cx="8129169" cy="544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046568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9431</TotalTime>
  <Words>144</Words>
  <Application>Microsoft Office PowerPoint</Application>
  <PresentationFormat>Экран (4:3)</PresentationFormat>
  <Paragraphs>19</Paragraphs>
  <Slides>7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Times New Roman</vt:lpstr>
      <vt:lpstr>Verdana</vt:lpstr>
      <vt:lpstr>Оформление по умолчанию</vt:lpstr>
      <vt:lpstr>1_Оформление по умолчанию</vt:lpstr>
      <vt:lpstr>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</cp:lastModifiedBy>
  <cp:revision>682</cp:revision>
  <dcterms:created xsi:type="dcterms:W3CDTF">2004-06-29T07:45:40Z</dcterms:created>
  <dcterms:modified xsi:type="dcterms:W3CDTF">2024-12-05T06:42:00Z</dcterms:modified>
  <cp:category>Бизнес-моделирование и бизнес-инжиниринг</cp:category>
</cp:coreProperties>
</file>