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2"/>
  </p:notesMasterIdLst>
  <p:handoutMasterIdLst>
    <p:handoutMasterId r:id="rId13"/>
  </p:handoutMasterIdLst>
  <p:sldIdLst>
    <p:sldId id="391" r:id="rId3"/>
    <p:sldId id="463" r:id="rId4"/>
    <p:sldId id="464" r:id="rId5"/>
    <p:sldId id="465" r:id="rId6"/>
    <p:sldId id="466" r:id="rId7"/>
    <p:sldId id="474" r:id="rId8"/>
    <p:sldId id="475" r:id="rId9"/>
    <p:sldId id="477" r:id="rId10"/>
    <p:sldId id="476" r:id="rId11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>
        <p:scale>
          <a:sx n="66" d="100"/>
          <a:sy n="66" d="100"/>
        </p:scale>
        <p:origin x="1216" y="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Вагоностроительного завода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/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Продукты и услуги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завода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234477"/>
              </p:ext>
            </p:extLst>
          </p:nvPr>
        </p:nvGraphicFramePr>
        <p:xfrm>
          <a:off x="1455016" y="2060848"/>
          <a:ext cx="6233968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Visio" r:id="rId3" imgW="3270203" imgH="1473441" progId="Visio.Drawing.15">
                  <p:embed/>
                </p:oleObj>
              </mc:Choice>
              <mc:Fallback>
                <p:oleObj name="Visio" r:id="rId3" imgW="3270203" imgH="147344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5016" y="2060848"/>
                        <a:ext cx="6233968" cy="280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C5EED4-EC3F-4110-A362-BD825419A768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Карта бизнес-процессов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завода верхнего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уровня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562728"/>
              </p:ext>
            </p:extLst>
          </p:nvPr>
        </p:nvGraphicFramePr>
        <p:xfrm>
          <a:off x="323528" y="1052736"/>
          <a:ext cx="8541631" cy="5217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Visio" r:id="rId3" imgW="6902389" imgH="4216641" progId="Visio.Drawing.15">
                  <p:embed/>
                </p:oleObj>
              </mc:Choice>
              <mc:Fallback>
                <p:oleObj name="Visio" r:id="rId3" imgW="6902389" imgH="421664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052736"/>
                        <a:ext cx="8541631" cy="52177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A44A25-6DE4-408A-89EB-A365B098C92E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Организационная структура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завода верхнего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уровня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590257"/>
              </p:ext>
            </p:extLst>
          </p:nvPr>
        </p:nvGraphicFramePr>
        <p:xfrm>
          <a:off x="138233" y="2420888"/>
          <a:ext cx="8825805" cy="2114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Visio" r:id="rId3" imgW="9010747" imgH="2159241" progId="Visio.Drawing.15">
                  <p:embed/>
                </p:oleObj>
              </mc:Choice>
              <mc:Fallback>
                <p:oleObj name="Visio" r:id="rId3" imgW="9010747" imgH="215924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233" y="2420888"/>
                        <a:ext cx="8825805" cy="2114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бизнес-процессы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завода верхнего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уровня</a:t>
            </a:r>
          </a:p>
        </p:txBody>
      </p:sp>
      <p:pic>
        <p:nvPicPr>
          <p:cNvPr id="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488063" cy="53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F20E8F-76C0-44BE-8AEF-E61B7B996E93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Модель трудозатрат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бизнес-процесса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«Складирование материалов»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464396"/>
              </p:ext>
            </p:extLst>
          </p:nvPr>
        </p:nvGraphicFramePr>
        <p:xfrm>
          <a:off x="302594" y="1401825"/>
          <a:ext cx="8538812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Visio" r:id="rId3" imgW="7048693" imgH="3625825" progId="Visio.Drawing.15">
                  <p:embed/>
                </p:oleObj>
              </mc:Choice>
              <mc:Fallback>
                <p:oleObj name="Visio" r:id="rId3" imgW="7048693" imgH="3625825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2594" y="1401825"/>
                        <a:ext cx="8538812" cy="439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79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AEBD78-83FE-48AE-B955-E373AEF1A3C2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Модель трудозатрат Склада материально-технического снабжения»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269038"/>
              </p:ext>
            </p:extLst>
          </p:nvPr>
        </p:nvGraphicFramePr>
        <p:xfrm>
          <a:off x="683568" y="1772816"/>
          <a:ext cx="7783233" cy="3744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Visio" r:id="rId3" imgW="5372036" imgH="2584437" progId="Visio.Drawing.15">
                  <p:embed/>
                </p:oleObj>
              </mc:Choice>
              <mc:Fallback>
                <p:oleObj name="Visio" r:id="rId3" imgW="5372036" imgH="258443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1772816"/>
                        <a:ext cx="7783233" cy="3744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21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1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1C9A92-3E59-4E9C-9511-55E4DE6D115E}" type="slidenum">
              <a:rPr lang="ru-RU" altLang="ru-RU" b="0" smtClean="0">
                <a:latin typeface="Verdana" panose="020B0604030504040204" pitchFamily="34" charset="0"/>
              </a:rPr>
              <a:pPr/>
              <a:t>8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трудозатрат бизнес-процесса «Складирование материалов»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" t="4546" r="33705" b="34067"/>
          <a:stretch/>
        </p:blipFill>
        <p:spPr>
          <a:xfrm>
            <a:off x="788095" y="1196752"/>
            <a:ext cx="7567809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18"/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1C9A92-3E59-4E9C-9511-55E4DE6D115E}" type="slidenum">
              <a:rPr lang="ru-RU" altLang="ru-RU" b="0" smtClean="0">
                <a:latin typeface="Verdana" panose="020B0604030504040204" pitchFamily="34" charset="0"/>
              </a:rPr>
              <a:pPr/>
              <a:t>9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уменьшения трудозатрат бизнес-процесса «Складирование материалов»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4564" r="33569" b="33791"/>
          <a:stretch/>
        </p:blipFill>
        <p:spPr>
          <a:xfrm>
            <a:off x="375972" y="1196752"/>
            <a:ext cx="8392055" cy="52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6876</TotalTime>
  <Words>101</Words>
  <Application>Microsoft Office PowerPoint</Application>
  <PresentationFormat>Экран (4:3)</PresentationFormat>
  <Paragraphs>22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629</cp:revision>
  <dcterms:created xsi:type="dcterms:W3CDTF">2004-06-29T07:45:40Z</dcterms:created>
  <dcterms:modified xsi:type="dcterms:W3CDTF">2023-08-22T08:16:23Z</dcterms:modified>
  <cp:category>Бизнес-моделирование и бизнес-инжиниринг</cp:category>
</cp:coreProperties>
</file>