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8"/>
  </p:notesMasterIdLst>
  <p:handoutMasterIdLst>
    <p:handoutMasterId r:id="rId9"/>
  </p:handoutMasterIdLst>
  <p:sldIdLst>
    <p:sldId id="391" r:id="rId3"/>
    <p:sldId id="464" r:id="rId4"/>
    <p:sldId id="465" r:id="rId5"/>
    <p:sldId id="466" r:id="rId6"/>
    <p:sldId id="467" r:id="rId7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 autoAdjust="0"/>
  </p:normalViewPr>
  <p:slideViewPr>
    <p:cSldViewPr>
      <p:cViewPr varScale="1">
        <p:scale>
          <a:sx n="79" d="100"/>
          <a:sy n="79" d="100"/>
        </p:scale>
        <p:origin x="8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A613C9-E311-4056-8A1C-B88C7F288AAD}" type="slidenum">
              <a:rPr lang="ru-RU" altLang="ru-RU" sz="1300" smtClean="0"/>
              <a:pPr>
                <a:spcBef>
                  <a:spcPct val="0"/>
                </a:spcBef>
              </a:pPr>
              <a:t>2</a:t>
            </a:fld>
            <a:endParaRPr lang="ru-RU" altLang="ru-RU" sz="130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289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41B5B3-70FC-48B4-B93B-40E38085CB93}" type="slidenum">
              <a:rPr lang="ru-RU" altLang="ru-RU" sz="1300" smtClean="0"/>
              <a:pPr>
                <a:spcBef>
                  <a:spcPct val="0"/>
                </a:spcBef>
              </a:pPr>
              <a:t>3</a:t>
            </a:fld>
            <a:endParaRPr lang="ru-RU" altLang="ru-RU" sz="1300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565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 smtClean="0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 smtClean="0">
                <a:solidFill>
                  <a:srgbClr val="003399"/>
                </a:solidFill>
              </a:rPr>
              <a:t>Процессно-организационная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бизнес-модель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Управляющей компании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err="1" smtClean="0">
                <a:solidFill>
                  <a:srgbClr val="003399"/>
                </a:solidFill>
              </a:rPr>
              <a:t>ЭнергоХолдинга</a:t>
            </a: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20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r>
              <a:rPr lang="ru-RU" altLang="ru-RU" sz="2000" b="0" i="1" dirty="0" smtClean="0">
                <a:solidFill>
                  <a:srgbClr val="003399"/>
                </a:solidFill>
              </a:rPr>
              <a:t/>
            </a:r>
            <a:br>
              <a:rPr lang="ru-RU" altLang="ru-RU" sz="2000" b="0" i="1" dirty="0" smtClean="0">
                <a:solidFill>
                  <a:srgbClr val="003399"/>
                </a:solidFill>
              </a:rPr>
            </a:br>
            <a:r>
              <a:rPr lang="en-US" altLang="ru-RU" sz="1800" b="0" i="1" dirty="0" smtClean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 smtClean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76250"/>
            <a:ext cx="8640763" cy="584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20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36613"/>
            <a:ext cx="8640763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D2BC29-7012-4DDB-8F9B-12FC6D09BFA0}" type="slidenum">
              <a:rPr lang="ru-RU" altLang="ru-RU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400" smtClean="0">
              <a:latin typeface="Arial" panose="020B0604020202020204" pitchFamily="34" charset="0"/>
            </a:endParaRPr>
          </a:p>
        </p:txBody>
      </p:sp>
      <p:sp>
        <p:nvSpPr>
          <p:cNvPr id="8196" name="Text Box 2"/>
          <p:cNvSpPr txBox="1">
            <a:spLocks noChangeArrowheads="1"/>
          </p:cNvSpPr>
          <p:nvPr/>
        </p:nvSpPr>
        <p:spPr bwMode="auto">
          <a:xfrm>
            <a:off x="250825" y="115888"/>
            <a:ext cx="8642350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0" dirty="0">
                <a:solidFill>
                  <a:schemeClr val="tx2"/>
                </a:solidFill>
                <a:latin typeface="Arial" panose="020B0604020202020204" pitchFamily="34" charset="0"/>
              </a:rPr>
              <a:t>Матрица ответственности верхнего уровня</a:t>
            </a:r>
            <a:endParaRPr lang="en-US" altLang="ru-RU" sz="2800" b="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69" y="824706"/>
            <a:ext cx="8639175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13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256B93-BA45-4676-9478-1338972F6434}" type="slidenum">
              <a:rPr lang="ru-RU" altLang="ru-RU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400" smtClean="0">
              <a:latin typeface="Arial" panose="020B0604020202020204" pitchFamily="34" charset="0"/>
            </a:endParaRPr>
          </a:p>
        </p:txBody>
      </p:sp>
      <p:sp>
        <p:nvSpPr>
          <p:cNvPr id="234" name="Text Box 2"/>
          <p:cNvSpPr txBox="1">
            <a:spLocks noChangeArrowheads="1"/>
          </p:cNvSpPr>
          <p:nvPr/>
        </p:nvSpPr>
        <p:spPr bwMode="auto">
          <a:xfrm>
            <a:off x="250825" y="115888"/>
            <a:ext cx="8642350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0" dirty="0" smtClean="0">
                <a:solidFill>
                  <a:schemeClr val="tx2"/>
                </a:solidFill>
                <a:latin typeface="Arial" panose="020B0604020202020204" pitchFamily="34" charset="0"/>
              </a:rPr>
              <a:t>Диаграмма </a:t>
            </a:r>
            <a:r>
              <a:rPr lang="ru-RU" altLang="ru-RU" sz="2800" b="0" dirty="0" smtClean="0">
                <a:solidFill>
                  <a:schemeClr val="tx2"/>
                </a:solidFill>
                <a:latin typeface="Arial" panose="020B0604020202020204" pitchFamily="34" charset="0"/>
              </a:rPr>
              <a:t>ключевого бизнес-процесса «</a:t>
            </a:r>
            <a:r>
              <a:rPr lang="ru-RU" altLang="ru-RU" sz="2800" b="0" dirty="0" smtClean="0">
                <a:solidFill>
                  <a:schemeClr val="tx2"/>
                </a:solidFill>
                <a:latin typeface="Arial" panose="020B0604020202020204" pitchFamily="34" charset="0"/>
              </a:rPr>
              <a:t>Экспертиза основных параметров бизнес-плана»</a:t>
            </a:r>
            <a:endParaRPr lang="en-US" altLang="ru-RU" sz="2800" b="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127" name="Объект 11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43266"/>
              </p:ext>
            </p:extLst>
          </p:nvPr>
        </p:nvGraphicFramePr>
        <p:xfrm>
          <a:off x="250825" y="1556792"/>
          <a:ext cx="8618254" cy="460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" name="Visio" r:id="rId3" imgW="8134240" imgH="4349798" progId="Visio.Drawing.15">
                  <p:embed/>
                </p:oleObj>
              </mc:Choice>
              <mc:Fallback>
                <p:oleObj name="Visio" r:id="rId3" imgW="8134240" imgH="4349798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825" y="1556792"/>
                        <a:ext cx="8618254" cy="460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588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6839</TotalTime>
  <Words>60</Words>
  <Application>Microsoft Office PowerPoint</Application>
  <PresentationFormat>Экран (4:3)</PresentationFormat>
  <Paragraphs>13</Paragraphs>
  <Slides>5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Times New Roman</vt:lpstr>
      <vt:lpstr>Verdana</vt:lpstr>
      <vt:lpstr>Оформление по умолчанию</vt:lpstr>
      <vt:lpstr>1_Оформление по умолчанию</vt:lpstr>
      <vt:lpstr>Документ Microsoft 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 Ковалев</cp:lastModifiedBy>
  <cp:revision>624</cp:revision>
  <dcterms:created xsi:type="dcterms:W3CDTF">2004-06-29T07:45:40Z</dcterms:created>
  <dcterms:modified xsi:type="dcterms:W3CDTF">2023-06-23T17:31:39Z</dcterms:modified>
  <cp:category>Бизнес-моделирование и бизнес-инжиниринг</cp:category>
</cp:coreProperties>
</file>