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2"/>
  </p:notesMasterIdLst>
  <p:handoutMasterIdLst>
    <p:handoutMasterId r:id="rId13"/>
  </p:handoutMasterIdLst>
  <p:sldIdLst>
    <p:sldId id="391" r:id="rId3"/>
    <p:sldId id="464" r:id="rId4"/>
    <p:sldId id="465" r:id="rId5"/>
    <p:sldId id="467" r:id="rId6"/>
    <p:sldId id="468" r:id="rId7"/>
    <p:sldId id="469" r:id="rId8"/>
    <p:sldId id="466" r:id="rId9"/>
    <p:sldId id="471" r:id="rId10"/>
    <p:sldId id="472" r:id="rId11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9" d="100"/>
          <a:sy n="79" d="100"/>
        </p:scale>
        <p:origin x="8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  <a:t/>
            </a: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388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 smtClean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ru-RU" altLang="ru-RU" sz="3200" b="0" dirty="0" smtClean="0">
                <a:solidFill>
                  <a:srgbClr val="003399"/>
                </a:solidFill>
              </a:rPr>
              <a:t>Процессно-организационная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бизнес-модель</a:t>
            </a:r>
            <a:br>
              <a:rPr lang="ru-RU" altLang="ru-RU" sz="3200" b="0" dirty="0" smtClean="0">
                <a:solidFill>
                  <a:srgbClr val="003399"/>
                </a:solidFill>
              </a:rPr>
            </a:br>
            <a:r>
              <a:rPr lang="ru-RU" altLang="ru-RU" sz="3200" b="0" dirty="0" smtClean="0">
                <a:solidFill>
                  <a:srgbClr val="003399"/>
                </a:solidFill>
              </a:rPr>
              <a:t>Автомобилестроительной </a:t>
            </a:r>
            <a:r>
              <a:rPr lang="ru-RU" altLang="ru-RU" sz="3200" b="0" dirty="0" smtClean="0">
                <a:solidFill>
                  <a:srgbClr val="003399"/>
                </a:solidFill>
              </a:rPr>
              <a:t>компании</a:t>
            </a:r>
            <a:endParaRPr lang="ru-RU" altLang="ru-RU" sz="2000" b="0" dirty="0" smtClean="0">
              <a:solidFill>
                <a:srgbClr val="003399"/>
              </a:solidFill>
            </a:endParaRP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5F1704D-2839-41B5-8B86-60D6CE2809E6}" type="slidenum">
              <a:rPr lang="ru-RU" altLang="ru-RU" sz="1200">
                <a:latin typeface="Verdana" panose="020B0604030504040204" pitchFamily="34" charset="0"/>
              </a:rPr>
              <a:pPr/>
              <a:t>2</a:t>
            </a:fld>
            <a:endParaRPr lang="ru-RU" altLang="ru-RU" sz="1200">
              <a:latin typeface="Verdana" panose="020B0604030504040204" pitchFamily="34" charset="0"/>
            </a:endParaRP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64235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0" dirty="0" smtClean="0">
                <a:solidFill>
                  <a:schemeClr val="tx2"/>
                </a:solidFill>
                <a:latin typeface="Arial" panose="020B0604020202020204" pitchFamily="34" charset="0"/>
              </a:rPr>
              <a:t>Карта процессов </a:t>
            </a:r>
            <a:r>
              <a:rPr lang="ru-RU" altLang="ru-RU" sz="2800" b="0" dirty="0">
                <a:solidFill>
                  <a:schemeClr val="tx2"/>
                </a:solidFill>
                <a:latin typeface="Arial" panose="020B0604020202020204" pitchFamily="34" charset="0"/>
              </a:rPr>
              <a:t>компании верхнего уровня</a:t>
            </a:r>
            <a:endParaRPr lang="en-US" altLang="ru-RU" sz="2800" b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grpSp>
        <p:nvGrpSpPr>
          <p:cNvPr id="5124" name="Group 3"/>
          <p:cNvGrpSpPr>
            <a:grpSpLocks/>
          </p:cNvGrpSpPr>
          <p:nvPr/>
        </p:nvGrpSpPr>
        <p:grpSpPr bwMode="auto">
          <a:xfrm>
            <a:off x="71438" y="1052513"/>
            <a:ext cx="8893175" cy="5256212"/>
            <a:chOff x="45" y="527"/>
            <a:chExt cx="5602" cy="3311"/>
          </a:xfrm>
        </p:grpSpPr>
        <p:pic>
          <p:nvPicPr>
            <p:cNvPr id="5125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190" y="-618"/>
              <a:ext cx="3311" cy="5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6" name="Rectangle 5"/>
            <p:cNvSpPr>
              <a:spLocks noChangeArrowheads="1"/>
            </p:cNvSpPr>
            <p:nvPr/>
          </p:nvSpPr>
          <p:spPr bwMode="auto">
            <a:xfrm>
              <a:off x="2959" y="1900"/>
              <a:ext cx="635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2400"/>
            </a:p>
          </p:txBody>
        </p:sp>
        <p:sp>
          <p:nvSpPr>
            <p:cNvPr id="5127" name="Rectangle 6"/>
            <p:cNvSpPr>
              <a:spLocks noChangeArrowheads="1"/>
            </p:cNvSpPr>
            <p:nvPr/>
          </p:nvSpPr>
          <p:spPr bwMode="auto">
            <a:xfrm>
              <a:off x="3276" y="3252"/>
              <a:ext cx="635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2400"/>
            </a:p>
          </p:txBody>
        </p:sp>
        <p:sp>
          <p:nvSpPr>
            <p:cNvPr id="5128" name="Rectangle 7"/>
            <p:cNvSpPr>
              <a:spLocks noChangeArrowheads="1"/>
            </p:cNvSpPr>
            <p:nvPr/>
          </p:nvSpPr>
          <p:spPr bwMode="auto">
            <a:xfrm>
              <a:off x="3095" y="618"/>
              <a:ext cx="635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2400"/>
            </a:p>
          </p:txBody>
        </p:sp>
      </p:grpSp>
    </p:spTree>
    <p:extLst>
      <p:ext uri="{BB962C8B-B14F-4D97-AF65-F5344CB8AC3E}">
        <p14:creationId xmlns:p14="http://schemas.microsoft.com/office/powerpoint/2010/main" val="19725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2C69C7-6FF2-4797-AAA4-2730C94485BC}" type="slidenum">
              <a:rPr lang="ru-RU" altLang="ru-RU" sz="1200">
                <a:latin typeface="Verdana" panose="020B0604030504040204" pitchFamily="34" charset="0"/>
              </a:rPr>
              <a:pPr/>
              <a:t>3</a:t>
            </a:fld>
            <a:endParaRPr lang="ru-RU" altLang="ru-RU" sz="1200">
              <a:latin typeface="Verdana" panose="020B0604030504040204" pitchFamily="34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64235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buFontTx/>
              <a:buNone/>
              <a:defRPr sz="2800" b="0">
                <a:solidFill>
                  <a:schemeClr val="tx2"/>
                </a:solidFill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/>
              <a:t>Матрица распределения ответственности  за </a:t>
            </a:r>
            <a:r>
              <a:rPr lang="ru-RU" altLang="ru-RU" dirty="0" smtClean="0"/>
              <a:t>процессы </a:t>
            </a:r>
            <a:r>
              <a:rPr lang="ru-RU" altLang="ru-RU" dirty="0"/>
              <a:t>компании верхнего уровня</a:t>
            </a:r>
            <a:endParaRPr lang="en-US" altLang="ru-RU" dirty="0"/>
          </a:p>
        </p:txBody>
      </p:sp>
      <p:graphicFrame>
        <p:nvGraphicFramePr>
          <p:cNvPr id="6148" name="Object 3"/>
          <p:cNvGraphicFramePr>
            <a:graphicFrameLocks noChangeAspect="1"/>
          </p:cNvGraphicFramePr>
          <p:nvPr/>
        </p:nvGraphicFramePr>
        <p:xfrm>
          <a:off x="107950" y="1052513"/>
          <a:ext cx="9288463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Документ" r:id="rId3" imgW="7175743" imgH="4329150" progId="Word.Document.8">
                  <p:embed/>
                </p:oleObj>
              </mc:Choice>
              <mc:Fallback>
                <p:oleObj name="Документ" r:id="rId3" imgW="7175743" imgH="4329150" progId="Word.Document.8">
                  <p:embed/>
                  <p:pic>
                    <p:nvPicPr>
                      <p:cNvPr id="614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052513"/>
                        <a:ext cx="9288463" cy="561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24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84E302-19FC-4135-9404-B01DFA6DAF10}" type="slidenum">
              <a:rPr lang="ru-RU" altLang="ru-RU" sz="1200">
                <a:latin typeface="Verdana" panose="020B0604030504040204" pitchFamily="34" charset="0"/>
              </a:rPr>
              <a:pPr/>
              <a:t>4</a:t>
            </a:fld>
            <a:endParaRPr lang="ru-RU" altLang="ru-RU" sz="1200">
              <a:latin typeface="Verdana" panose="020B0604030504040204" pitchFamily="34" charset="0"/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64235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buFontTx/>
              <a:buNone/>
              <a:defRPr sz="2800" b="0">
                <a:solidFill>
                  <a:schemeClr val="tx2"/>
                </a:solidFill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 smtClean="0"/>
              <a:t>Границы процесса </a:t>
            </a:r>
            <a:r>
              <a:rPr lang="ru-RU" altLang="ru-RU" dirty="0"/>
              <a:t>«Производство автомобилей»</a:t>
            </a:r>
            <a:endParaRPr lang="en-US" altLang="ru-RU" dirty="0"/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30488" y="-577850"/>
            <a:ext cx="3911600" cy="889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63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C229F8-1EEF-411B-A63C-BF166256E075}" type="slidenum">
              <a:rPr lang="ru-RU" altLang="ru-RU" sz="1200">
                <a:latin typeface="Verdana" panose="020B0604030504040204" pitchFamily="34" charset="0"/>
              </a:rPr>
              <a:pPr/>
              <a:t>5</a:t>
            </a:fld>
            <a:endParaRPr lang="ru-RU" altLang="ru-RU" sz="1200">
              <a:latin typeface="Verdana" panose="020B060403050404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64235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buFontTx/>
              <a:buNone/>
              <a:defRPr sz="2800" b="0">
                <a:solidFill>
                  <a:schemeClr val="tx2"/>
                </a:solidFill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/>
              <a:t>Входы </a:t>
            </a:r>
            <a:r>
              <a:rPr lang="ru-RU" altLang="ru-RU" dirty="0" smtClean="0"/>
              <a:t>процесса </a:t>
            </a:r>
            <a:r>
              <a:rPr lang="ru-RU" altLang="ru-RU" dirty="0"/>
              <a:t>«Производство автомобилей»</a:t>
            </a:r>
            <a:endParaRPr lang="en-US" altLang="ru-RU" dirty="0"/>
          </a:p>
        </p:txBody>
      </p:sp>
      <p:graphicFrame>
        <p:nvGraphicFramePr>
          <p:cNvPr id="9220" name="Object 3"/>
          <p:cNvGraphicFramePr>
            <a:graphicFrameLocks noChangeAspect="1"/>
          </p:cNvGraphicFramePr>
          <p:nvPr/>
        </p:nvGraphicFramePr>
        <p:xfrm>
          <a:off x="0" y="1557338"/>
          <a:ext cx="8912225" cy="437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Документ" r:id="rId3" imgW="4933669" imgH="2430022" progId="Word.Document.8">
                  <p:embed/>
                </p:oleObj>
              </mc:Choice>
              <mc:Fallback>
                <p:oleObj name="Документ" r:id="rId3" imgW="4933669" imgH="2430022" progId="Word.Document.8">
                  <p:embed/>
                  <p:pic>
                    <p:nvPicPr>
                      <p:cNvPr id="922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57338"/>
                        <a:ext cx="8912225" cy="437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975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DC13BD-F3AE-4BC9-8980-F78BAB27340F}" type="slidenum">
              <a:rPr lang="ru-RU" altLang="ru-RU" sz="1200">
                <a:latin typeface="Verdana" panose="020B0604030504040204" pitchFamily="34" charset="0"/>
              </a:rPr>
              <a:pPr/>
              <a:t>6</a:t>
            </a:fld>
            <a:endParaRPr lang="ru-RU" altLang="ru-RU" sz="1200">
              <a:latin typeface="Verdana" panose="020B0604030504040204" pitchFamily="34" charset="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642350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buFontTx/>
              <a:buNone/>
              <a:defRPr sz="2800" b="0">
                <a:solidFill>
                  <a:schemeClr val="tx2"/>
                </a:solidFill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/>
              <a:t>Выходы </a:t>
            </a:r>
            <a:r>
              <a:rPr lang="ru-RU" altLang="ru-RU" dirty="0" smtClean="0"/>
              <a:t>процесса </a:t>
            </a:r>
            <a:r>
              <a:rPr lang="ru-RU" altLang="ru-RU" dirty="0"/>
              <a:t>«Производство автомобилей»</a:t>
            </a:r>
            <a:endParaRPr lang="en-US" altLang="ru-RU" dirty="0"/>
          </a:p>
        </p:txBody>
      </p:sp>
      <p:graphicFrame>
        <p:nvGraphicFramePr>
          <p:cNvPr id="10244" name="Object 3"/>
          <p:cNvGraphicFramePr>
            <a:graphicFrameLocks noChangeAspect="1"/>
          </p:cNvGraphicFramePr>
          <p:nvPr/>
        </p:nvGraphicFramePr>
        <p:xfrm>
          <a:off x="-36513" y="1079500"/>
          <a:ext cx="9512301" cy="544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Документ" r:id="rId3" imgW="6198971" imgH="3586780" progId="Word.Document.8">
                  <p:embed/>
                </p:oleObj>
              </mc:Choice>
              <mc:Fallback>
                <p:oleObj name="Документ" r:id="rId3" imgW="6198971" imgH="3586780" progId="Word.Document.8">
                  <p:embed/>
                  <p:pic>
                    <p:nvPicPr>
                      <p:cNvPr id="102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6513" y="1079500"/>
                        <a:ext cx="9512301" cy="544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547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15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8DF290-B392-4F3F-9714-CEAD2B76A4A8}" type="slidenum">
              <a:rPr lang="ru-RU" altLang="ru-RU" sz="1200">
                <a:latin typeface="Verdana" panose="020B0604030504040204" pitchFamily="34" charset="0"/>
              </a:rPr>
              <a:pPr/>
              <a:t>7</a:t>
            </a:fld>
            <a:endParaRPr lang="ru-RU" altLang="ru-RU" sz="1200">
              <a:latin typeface="Verdana" panose="020B0604030504040204" pitchFamily="34" charset="0"/>
            </a:endParaRPr>
          </a:p>
        </p:txBody>
      </p:sp>
      <p:graphicFrame>
        <p:nvGraphicFramePr>
          <p:cNvPr id="7171" name="Object 2"/>
          <p:cNvGraphicFramePr>
            <a:graphicFrameLocks noChangeAspect="1"/>
          </p:cNvGraphicFramePr>
          <p:nvPr/>
        </p:nvGraphicFramePr>
        <p:xfrm>
          <a:off x="0" y="982663"/>
          <a:ext cx="9144000" cy="556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Документ" r:id="rId3" imgW="6427748" imgH="3927279" progId="Word.Document.8">
                  <p:embed/>
                </p:oleObj>
              </mc:Choice>
              <mc:Fallback>
                <p:oleObj name="Документ" r:id="rId3" imgW="6427748" imgH="3927279" progId="Word.Document.8">
                  <p:embed/>
                  <p:pic>
                    <p:nvPicPr>
                      <p:cNvPr id="717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82663"/>
                        <a:ext cx="9144000" cy="556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107950" y="115888"/>
            <a:ext cx="8964613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buFontTx/>
              <a:buNone/>
              <a:defRPr sz="2800" b="0">
                <a:solidFill>
                  <a:schemeClr val="tx2"/>
                </a:solidFill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/>
              <a:t>Ключевые показатели </a:t>
            </a:r>
            <a:r>
              <a:rPr lang="ru-RU" altLang="ru-RU" dirty="0" smtClean="0"/>
              <a:t>процесса </a:t>
            </a:r>
            <a:br>
              <a:rPr lang="ru-RU" altLang="ru-RU" dirty="0" smtClean="0"/>
            </a:br>
            <a:r>
              <a:rPr lang="ru-RU" altLang="ru-RU" dirty="0" smtClean="0"/>
              <a:t>«</a:t>
            </a:r>
            <a:r>
              <a:rPr lang="ru-RU" altLang="ru-RU" dirty="0"/>
              <a:t>Производство автомобилей»</a:t>
            </a:r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92870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FF69B5-187C-4B5C-9BE0-263A94C0BDB3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grpSp>
        <p:nvGrpSpPr>
          <p:cNvPr id="58372" name="Группа 314"/>
          <p:cNvGrpSpPr>
            <a:grpSpLocks/>
          </p:cNvGrpSpPr>
          <p:nvPr/>
        </p:nvGrpSpPr>
        <p:grpSpPr bwMode="auto">
          <a:xfrm>
            <a:off x="303213" y="1700213"/>
            <a:ext cx="8551862" cy="4494212"/>
            <a:chOff x="302518" y="1803572"/>
            <a:chExt cx="8551862" cy="4494213"/>
          </a:xfrm>
        </p:grpSpPr>
        <p:sp>
          <p:nvSpPr>
            <p:cNvPr id="58373" name="Rectangle 3"/>
            <p:cNvSpPr>
              <a:spLocks noChangeArrowheads="1"/>
            </p:cNvSpPr>
            <p:nvPr/>
          </p:nvSpPr>
          <p:spPr bwMode="auto">
            <a:xfrm>
              <a:off x="1375646" y="2661141"/>
              <a:ext cx="214023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ППИ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74" name="Rectangle 4"/>
            <p:cNvSpPr>
              <a:spLocks noChangeArrowheads="1"/>
            </p:cNvSpPr>
            <p:nvPr/>
          </p:nvSpPr>
          <p:spPr bwMode="auto">
            <a:xfrm>
              <a:off x="5345615" y="4980094"/>
              <a:ext cx="20045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СКП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75" name="Rectangle 5"/>
            <p:cNvSpPr>
              <a:spLocks noChangeArrowheads="1"/>
            </p:cNvSpPr>
            <p:nvPr/>
          </p:nvSpPr>
          <p:spPr bwMode="auto">
            <a:xfrm>
              <a:off x="335676" y="3486609"/>
              <a:ext cx="16277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А/м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76" name="Rectangle 6"/>
            <p:cNvSpPr>
              <a:spLocks noChangeArrowheads="1"/>
            </p:cNvSpPr>
            <p:nvPr/>
          </p:nvSpPr>
          <p:spPr bwMode="auto">
            <a:xfrm>
              <a:off x="302518" y="3595143"/>
              <a:ext cx="562186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компоненты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77" name="Rectangle 7"/>
            <p:cNvSpPr>
              <a:spLocks noChangeArrowheads="1"/>
            </p:cNvSpPr>
            <p:nvPr/>
          </p:nvSpPr>
          <p:spPr bwMode="auto">
            <a:xfrm>
              <a:off x="4112724" y="4568889"/>
              <a:ext cx="197443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ПрП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78" name="Rectangle 8"/>
            <p:cNvSpPr>
              <a:spLocks noChangeArrowheads="1"/>
            </p:cNvSpPr>
            <p:nvPr/>
          </p:nvSpPr>
          <p:spPr bwMode="auto">
            <a:xfrm>
              <a:off x="2261880" y="3405591"/>
              <a:ext cx="20045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МтП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79" name="Rectangle 9"/>
            <p:cNvSpPr>
              <a:spLocks noChangeArrowheads="1"/>
            </p:cNvSpPr>
            <p:nvPr/>
          </p:nvSpPr>
          <p:spPr bwMode="auto">
            <a:xfrm>
              <a:off x="7537086" y="2994386"/>
              <a:ext cx="752094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А/м компоненты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0" name="Rectangle 10"/>
            <p:cNvSpPr>
              <a:spLocks noChangeArrowheads="1"/>
            </p:cNvSpPr>
            <p:nvPr/>
          </p:nvSpPr>
          <p:spPr bwMode="auto">
            <a:xfrm>
              <a:off x="4400599" y="3264956"/>
              <a:ext cx="752094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А/м компоненты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1" name="Rectangle 11"/>
            <p:cNvSpPr>
              <a:spLocks noChangeArrowheads="1"/>
            </p:cNvSpPr>
            <p:nvPr/>
          </p:nvSpPr>
          <p:spPr bwMode="auto">
            <a:xfrm>
              <a:off x="4894961" y="4072080"/>
              <a:ext cx="752094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А/м компоненты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2" name="Rectangle 12"/>
            <p:cNvSpPr>
              <a:spLocks noChangeArrowheads="1"/>
            </p:cNvSpPr>
            <p:nvPr/>
          </p:nvSpPr>
          <p:spPr bwMode="auto">
            <a:xfrm>
              <a:off x="3328979" y="3969660"/>
              <a:ext cx="226080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МСП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3" name="Rectangle 13"/>
            <p:cNvSpPr>
              <a:spLocks noChangeArrowheads="1"/>
            </p:cNvSpPr>
            <p:nvPr/>
          </p:nvSpPr>
          <p:spPr bwMode="auto">
            <a:xfrm>
              <a:off x="2858732" y="2541907"/>
              <a:ext cx="16277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А/м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4" name="Rectangle 14"/>
            <p:cNvSpPr>
              <a:spLocks noChangeArrowheads="1"/>
            </p:cNvSpPr>
            <p:nvPr/>
          </p:nvSpPr>
          <p:spPr bwMode="auto">
            <a:xfrm>
              <a:off x="2825574" y="2653498"/>
              <a:ext cx="562186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компоненты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5" name="Rectangle 15"/>
            <p:cNvSpPr>
              <a:spLocks noChangeArrowheads="1"/>
            </p:cNvSpPr>
            <p:nvPr/>
          </p:nvSpPr>
          <p:spPr bwMode="auto">
            <a:xfrm>
              <a:off x="4296602" y="1803572"/>
              <a:ext cx="2902870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Производственная программа Технологическая документация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6" name="Rectangle 16"/>
            <p:cNvSpPr>
              <a:spLocks noChangeArrowheads="1"/>
            </p:cNvSpPr>
            <p:nvPr/>
          </p:nvSpPr>
          <p:spPr bwMode="auto">
            <a:xfrm>
              <a:off x="4316196" y="1916692"/>
              <a:ext cx="2140226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Нормативные значения показателей качества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7" name="Rectangle 17"/>
            <p:cNvSpPr>
              <a:spLocks noChangeArrowheads="1"/>
            </p:cNvSpPr>
            <p:nvPr/>
          </p:nvSpPr>
          <p:spPr bwMode="auto">
            <a:xfrm>
              <a:off x="475846" y="5137776"/>
              <a:ext cx="34967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Отчеты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8" name="Rectangle 18"/>
            <p:cNvSpPr>
              <a:spLocks noChangeArrowheads="1"/>
            </p:cNvSpPr>
            <p:nvPr/>
          </p:nvSpPr>
          <p:spPr bwMode="auto">
            <a:xfrm>
              <a:off x="478861" y="5249367"/>
              <a:ext cx="367757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(акты) о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89" name="Rectangle 19"/>
            <p:cNvSpPr>
              <a:spLocks noChangeArrowheads="1"/>
            </p:cNvSpPr>
            <p:nvPr/>
          </p:nvSpPr>
          <p:spPr bwMode="auto">
            <a:xfrm>
              <a:off x="459267" y="5399058"/>
              <a:ext cx="56670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результатах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0" name="Rectangle 20"/>
            <p:cNvSpPr>
              <a:spLocks noChangeArrowheads="1"/>
            </p:cNvSpPr>
            <p:nvPr/>
          </p:nvSpPr>
          <p:spPr bwMode="auto">
            <a:xfrm>
              <a:off x="471325" y="5509121"/>
              <a:ext cx="42653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проверок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1" name="Rectangle 21"/>
            <p:cNvSpPr>
              <a:spLocks noChangeArrowheads="1"/>
            </p:cNvSpPr>
            <p:nvPr/>
          </p:nvSpPr>
          <p:spPr bwMode="auto">
            <a:xfrm>
              <a:off x="5656098" y="3803038"/>
              <a:ext cx="16277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А/м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2" name="Rectangle 22"/>
            <p:cNvSpPr>
              <a:spLocks noChangeArrowheads="1"/>
            </p:cNvSpPr>
            <p:nvPr/>
          </p:nvSpPr>
          <p:spPr bwMode="auto">
            <a:xfrm>
              <a:off x="5624447" y="3914629"/>
              <a:ext cx="562186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компоненты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3" name="Freeform 23"/>
            <p:cNvSpPr>
              <a:spLocks/>
            </p:cNvSpPr>
            <p:nvPr/>
          </p:nvSpPr>
          <p:spPr bwMode="auto">
            <a:xfrm>
              <a:off x="5919858" y="4033863"/>
              <a:ext cx="125098" cy="680247"/>
            </a:xfrm>
            <a:custGeom>
              <a:avLst/>
              <a:gdLst>
                <a:gd name="T0" fmla="*/ 2147483646 w 16"/>
                <a:gd name="T1" fmla="*/ 0 h 86"/>
                <a:gd name="T2" fmla="*/ 2147483646 w 16"/>
                <a:gd name="T3" fmla="*/ 2147483646 h 86"/>
                <a:gd name="T4" fmla="*/ 2147483646 w 16"/>
                <a:gd name="T5" fmla="*/ 2147483646 h 86"/>
                <a:gd name="T6" fmla="*/ 0 w 16"/>
                <a:gd name="T7" fmla="*/ 2147483646 h 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86">
                  <a:moveTo>
                    <a:pt x="16" y="0"/>
                  </a:moveTo>
                  <a:lnTo>
                    <a:pt x="2" y="45"/>
                  </a:lnTo>
                  <a:lnTo>
                    <a:pt x="14" y="41"/>
                  </a:lnTo>
                  <a:lnTo>
                    <a:pt x="0" y="8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94" name="Rectangle 24"/>
            <p:cNvSpPr>
              <a:spLocks noChangeArrowheads="1"/>
            </p:cNvSpPr>
            <p:nvPr/>
          </p:nvSpPr>
          <p:spPr bwMode="auto">
            <a:xfrm>
              <a:off x="7099997" y="5039711"/>
              <a:ext cx="572737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Автомобили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5" name="Rectangle 25"/>
            <p:cNvSpPr>
              <a:spLocks noChangeArrowheads="1"/>
            </p:cNvSpPr>
            <p:nvPr/>
          </p:nvSpPr>
          <p:spPr bwMode="auto">
            <a:xfrm>
              <a:off x="6569462" y="3780109"/>
              <a:ext cx="872670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Производственная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6" name="Rectangle 26"/>
            <p:cNvSpPr>
              <a:spLocks noChangeArrowheads="1"/>
            </p:cNvSpPr>
            <p:nvPr/>
          </p:nvSpPr>
          <p:spPr bwMode="auto">
            <a:xfrm>
              <a:off x="6595085" y="3890171"/>
              <a:ext cx="50189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программа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7" name="Rectangle 27"/>
            <p:cNvSpPr>
              <a:spLocks noChangeArrowheads="1"/>
            </p:cNvSpPr>
            <p:nvPr/>
          </p:nvSpPr>
          <p:spPr bwMode="auto">
            <a:xfrm>
              <a:off x="6586042" y="4001762"/>
              <a:ext cx="79128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Технологическая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8" name="Rectangle 28"/>
            <p:cNvSpPr>
              <a:spLocks noChangeArrowheads="1"/>
            </p:cNvSpPr>
            <p:nvPr/>
          </p:nvSpPr>
          <p:spPr bwMode="auto">
            <a:xfrm>
              <a:off x="6587549" y="4111824"/>
              <a:ext cx="654126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документация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99" name="Rectangle 29"/>
            <p:cNvSpPr>
              <a:spLocks noChangeArrowheads="1"/>
            </p:cNvSpPr>
            <p:nvPr/>
          </p:nvSpPr>
          <p:spPr bwMode="auto">
            <a:xfrm>
              <a:off x="6583027" y="4223415"/>
              <a:ext cx="643575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Нормативные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0" name="Rectangle 30"/>
            <p:cNvSpPr>
              <a:spLocks noChangeArrowheads="1"/>
            </p:cNvSpPr>
            <p:nvPr/>
          </p:nvSpPr>
          <p:spPr bwMode="auto">
            <a:xfrm>
              <a:off x="6590563" y="4335006"/>
              <a:ext cx="428045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значения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1" name="Rectangle 31"/>
            <p:cNvSpPr>
              <a:spLocks noChangeArrowheads="1"/>
            </p:cNvSpPr>
            <p:nvPr/>
          </p:nvSpPr>
          <p:spPr bwMode="auto">
            <a:xfrm>
              <a:off x="6581520" y="4443540"/>
              <a:ext cx="57725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показателей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2" name="Rectangle 32"/>
            <p:cNvSpPr>
              <a:spLocks noChangeArrowheads="1"/>
            </p:cNvSpPr>
            <p:nvPr/>
          </p:nvSpPr>
          <p:spPr bwMode="auto">
            <a:xfrm>
              <a:off x="6604128" y="4556660"/>
              <a:ext cx="409959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качества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3" name="Rectangle 33"/>
            <p:cNvSpPr>
              <a:spLocks noChangeArrowheads="1"/>
            </p:cNvSpPr>
            <p:nvPr/>
          </p:nvSpPr>
          <p:spPr bwMode="auto">
            <a:xfrm>
              <a:off x="6667430" y="5736773"/>
              <a:ext cx="20045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СКП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4" name="Rectangle 34"/>
            <p:cNvSpPr>
              <a:spLocks noChangeArrowheads="1"/>
            </p:cNvSpPr>
            <p:nvPr/>
          </p:nvSpPr>
          <p:spPr bwMode="auto">
            <a:xfrm>
              <a:off x="7333614" y="1849431"/>
              <a:ext cx="777716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Планы, отчеты о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5" name="Rectangle 35"/>
            <p:cNvSpPr>
              <a:spLocks noChangeArrowheads="1"/>
            </p:cNvSpPr>
            <p:nvPr/>
          </p:nvSpPr>
          <p:spPr bwMode="auto">
            <a:xfrm>
              <a:off x="7333614" y="1959494"/>
              <a:ext cx="572737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выполнении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6" name="Rectangle 36"/>
            <p:cNvSpPr>
              <a:spLocks noChangeArrowheads="1"/>
            </p:cNvSpPr>
            <p:nvPr/>
          </p:nvSpPr>
          <p:spPr bwMode="auto">
            <a:xfrm>
              <a:off x="7333614" y="2071085"/>
              <a:ext cx="12328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корректирующих действий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7" name="Rectangle 37"/>
            <p:cNvSpPr>
              <a:spLocks noChangeArrowheads="1"/>
            </p:cNvSpPr>
            <p:nvPr/>
          </p:nvSpPr>
          <p:spPr bwMode="auto">
            <a:xfrm>
              <a:off x="7669720" y="4390037"/>
              <a:ext cx="45366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Методики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8" name="Rectangle 38"/>
            <p:cNvSpPr>
              <a:spLocks noChangeArrowheads="1"/>
            </p:cNvSpPr>
            <p:nvPr/>
          </p:nvSpPr>
          <p:spPr bwMode="auto">
            <a:xfrm>
              <a:off x="7630532" y="4500100"/>
              <a:ext cx="737022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испытаний    ТУ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09" name="Rectangle 39"/>
            <p:cNvSpPr>
              <a:spLocks noChangeArrowheads="1"/>
            </p:cNvSpPr>
            <p:nvPr/>
          </p:nvSpPr>
          <p:spPr bwMode="auto">
            <a:xfrm>
              <a:off x="7653140" y="4611691"/>
              <a:ext cx="643575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Нормативные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0" name="Rectangle 40"/>
            <p:cNvSpPr>
              <a:spLocks noChangeArrowheads="1"/>
            </p:cNvSpPr>
            <p:nvPr/>
          </p:nvSpPr>
          <p:spPr bwMode="auto">
            <a:xfrm>
              <a:off x="7660676" y="4723282"/>
              <a:ext cx="428045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значения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1" name="Rectangle 41"/>
            <p:cNvSpPr>
              <a:spLocks noChangeArrowheads="1"/>
            </p:cNvSpPr>
            <p:nvPr/>
          </p:nvSpPr>
          <p:spPr bwMode="auto">
            <a:xfrm>
              <a:off x="7651633" y="4831816"/>
              <a:ext cx="57725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показателей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2" name="Rectangle 42"/>
            <p:cNvSpPr>
              <a:spLocks noChangeArrowheads="1"/>
            </p:cNvSpPr>
            <p:nvPr/>
          </p:nvSpPr>
          <p:spPr bwMode="auto">
            <a:xfrm>
              <a:off x="7674241" y="4944935"/>
              <a:ext cx="409959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качества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3" name="Rectangle 43"/>
            <p:cNvSpPr>
              <a:spLocks noChangeArrowheads="1"/>
            </p:cNvSpPr>
            <p:nvPr/>
          </p:nvSpPr>
          <p:spPr bwMode="auto">
            <a:xfrm>
              <a:off x="7660676" y="5054998"/>
              <a:ext cx="541085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Инструкции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4" name="Rectangle 44"/>
            <p:cNvSpPr>
              <a:spLocks noChangeArrowheads="1"/>
            </p:cNvSpPr>
            <p:nvPr/>
          </p:nvSpPr>
          <p:spPr bwMode="auto">
            <a:xfrm>
              <a:off x="7555172" y="6149507"/>
              <a:ext cx="423524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ц.46 СКП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5" name="Rectangle 45"/>
            <p:cNvSpPr>
              <a:spLocks noChangeArrowheads="1"/>
            </p:cNvSpPr>
            <p:nvPr/>
          </p:nvSpPr>
          <p:spPr bwMode="auto">
            <a:xfrm>
              <a:off x="8281643" y="5782632"/>
              <a:ext cx="572737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Автомобили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6" name="Freeform 46"/>
            <p:cNvSpPr>
              <a:spLocks/>
            </p:cNvSpPr>
            <p:nvPr/>
          </p:nvSpPr>
          <p:spPr bwMode="auto">
            <a:xfrm>
              <a:off x="8430856" y="5663398"/>
              <a:ext cx="194429" cy="119234"/>
            </a:xfrm>
            <a:custGeom>
              <a:avLst/>
              <a:gdLst>
                <a:gd name="T0" fmla="*/ 2147483646 w 25"/>
                <a:gd name="T1" fmla="*/ 2147483646 h 15"/>
                <a:gd name="T2" fmla="*/ 2147483646 w 25"/>
                <a:gd name="T3" fmla="*/ 2147483646 h 15"/>
                <a:gd name="T4" fmla="*/ 2147483646 w 25"/>
                <a:gd name="T5" fmla="*/ 2147483646 h 15"/>
                <a:gd name="T6" fmla="*/ 0 w 25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15">
                  <a:moveTo>
                    <a:pt x="25" y="15"/>
                  </a:moveTo>
                  <a:lnTo>
                    <a:pt x="14" y="2"/>
                  </a:lnTo>
                  <a:lnTo>
                    <a:pt x="12" y="14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17" name="Rectangle 47"/>
            <p:cNvSpPr>
              <a:spLocks noChangeArrowheads="1"/>
            </p:cNvSpPr>
            <p:nvPr/>
          </p:nvSpPr>
          <p:spPr bwMode="auto">
            <a:xfrm>
              <a:off x="1036525" y="2060384"/>
              <a:ext cx="821425" cy="554898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418" name="Rectangle 48"/>
            <p:cNvSpPr>
              <a:spLocks noChangeArrowheads="1"/>
            </p:cNvSpPr>
            <p:nvPr/>
          </p:nvSpPr>
          <p:spPr bwMode="auto">
            <a:xfrm>
              <a:off x="1158609" y="2141402"/>
              <a:ext cx="630010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Производить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19" name="Rectangle 49"/>
            <p:cNvSpPr>
              <a:spLocks noChangeArrowheads="1"/>
            </p:cNvSpPr>
            <p:nvPr/>
          </p:nvSpPr>
          <p:spPr bwMode="auto">
            <a:xfrm>
              <a:off x="1086263" y="2254522"/>
              <a:ext cx="724964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пластмассовые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0" name="Rectangle 50"/>
            <p:cNvSpPr>
              <a:spLocks noChangeArrowheads="1"/>
            </p:cNvSpPr>
            <p:nvPr/>
          </p:nvSpPr>
          <p:spPr bwMode="auto">
            <a:xfrm>
              <a:off x="1259591" y="2363056"/>
              <a:ext cx="382829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изделия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1" name="Rectangle 51"/>
            <p:cNvSpPr>
              <a:spLocks noChangeArrowheads="1"/>
            </p:cNvSpPr>
            <p:nvPr/>
          </p:nvSpPr>
          <p:spPr bwMode="auto">
            <a:xfrm>
              <a:off x="1937832" y="2456303"/>
              <a:ext cx="859105" cy="871327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422" name="Line 52"/>
            <p:cNvSpPr>
              <a:spLocks noChangeShapeType="1"/>
            </p:cNvSpPr>
            <p:nvPr/>
          </p:nvSpPr>
          <p:spPr bwMode="auto">
            <a:xfrm flipV="1">
              <a:off x="1936325" y="2457832"/>
              <a:ext cx="76867" cy="7948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23" name="Rectangle 53"/>
            <p:cNvSpPr>
              <a:spLocks noChangeArrowheads="1"/>
            </p:cNvSpPr>
            <p:nvPr/>
          </p:nvSpPr>
          <p:spPr bwMode="auto">
            <a:xfrm>
              <a:off x="2093074" y="2497576"/>
              <a:ext cx="630010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Производить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4" name="Rectangle 54"/>
            <p:cNvSpPr>
              <a:spLocks noChangeArrowheads="1"/>
            </p:cNvSpPr>
            <p:nvPr/>
          </p:nvSpPr>
          <p:spPr bwMode="auto">
            <a:xfrm>
              <a:off x="2156376" y="2609167"/>
              <a:ext cx="446132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кованные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5" name="Rectangle 55"/>
            <p:cNvSpPr>
              <a:spLocks noChangeArrowheads="1"/>
            </p:cNvSpPr>
            <p:nvPr/>
          </p:nvSpPr>
          <p:spPr bwMode="auto">
            <a:xfrm>
              <a:off x="2145826" y="2719230"/>
              <a:ext cx="47326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заготовки,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6" name="Rectangle 56"/>
            <p:cNvSpPr>
              <a:spLocks noChangeArrowheads="1"/>
            </p:cNvSpPr>
            <p:nvPr/>
          </p:nvSpPr>
          <p:spPr bwMode="auto">
            <a:xfrm>
              <a:off x="2109653" y="2823177"/>
              <a:ext cx="518477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чугунное и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7" name="Rectangle 57"/>
            <p:cNvSpPr>
              <a:spLocks noChangeArrowheads="1"/>
            </p:cNvSpPr>
            <p:nvPr/>
          </p:nvSpPr>
          <p:spPr bwMode="auto">
            <a:xfrm>
              <a:off x="2073480" y="2943940"/>
              <a:ext cx="64056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алюминиевое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8" name="Rectangle 58"/>
            <p:cNvSpPr>
              <a:spLocks noChangeArrowheads="1"/>
            </p:cNvSpPr>
            <p:nvPr/>
          </p:nvSpPr>
          <p:spPr bwMode="auto">
            <a:xfrm>
              <a:off x="2243794" y="3052474"/>
              <a:ext cx="266775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литье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29" name="Rectangle 59"/>
            <p:cNvSpPr>
              <a:spLocks noChangeArrowheads="1"/>
            </p:cNvSpPr>
            <p:nvPr/>
          </p:nvSpPr>
          <p:spPr bwMode="auto">
            <a:xfrm>
              <a:off x="3069740" y="2931711"/>
              <a:ext cx="1172603" cy="950816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430" name="Rectangle 60"/>
            <p:cNvSpPr>
              <a:spLocks noChangeArrowheads="1"/>
            </p:cNvSpPr>
            <p:nvPr/>
          </p:nvSpPr>
          <p:spPr bwMode="auto">
            <a:xfrm>
              <a:off x="3120985" y="3020373"/>
              <a:ext cx="115753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Производить двигатели,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31" name="Rectangle 61"/>
            <p:cNvSpPr>
              <a:spLocks noChangeArrowheads="1"/>
            </p:cNvSpPr>
            <p:nvPr/>
          </p:nvSpPr>
          <p:spPr bwMode="auto">
            <a:xfrm>
              <a:off x="3110435" y="3130435"/>
              <a:ext cx="1112315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КПП, мосты, тормозные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32" name="Rectangle 62"/>
            <p:cNvSpPr>
              <a:spLocks noChangeArrowheads="1"/>
            </p:cNvSpPr>
            <p:nvPr/>
          </p:nvSpPr>
          <p:spPr bwMode="auto">
            <a:xfrm>
              <a:off x="3253619" y="3240497"/>
              <a:ext cx="863627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системы, рулевое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33" name="Rectangle 63"/>
            <p:cNvSpPr>
              <a:spLocks noChangeArrowheads="1"/>
            </p:cNvSpPr>
            <p:nvPr/>
          </p:nvSpPr>
          <p:spPr bwMode="auto">
            <a:xfrm>
              <a:off x="3363644" y="3353617"/>
              <a:ext cx="574244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управление,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34" name="Rectangle 64"/>
            <p:cNvSpPr>
              <a:spLocks noChangeArrowheads="1"/>
            </p:cNvSpPr>
            <p:nvPr/>
          </p:nvSpPr>
          <p:spPr bwMode="auto">
            <a:xfrm>
              <a:off x="3319936" y="3463679"/>
              <a:ext cx="750586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приводы колес,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35" name="Rectangle 65"/>
            <p:cNvSpPr>
              <a:spLocks noChangeArrowheads="1"/>
            </p:cNvSpPr>
            <p:nvPr/>
          </p:nvSpPr>
          <p:spPr bwMode="auto">
            <a:xfrm>
              <a:off x="3209910" y="3573742"/>
              <a:ext cx="91487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элементы подвески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36" name="Rectangle 66"/>
            <p:cNvSpPr>
              <a:spLocks noChangeArrowheads="1"/>
            </p:cNvSpPr>
            <p:nvPr/>
          </p:nvSpPr>
          <p:spPr bwMode="auto">
            <a:xfrm>
              <a:off x="3773603" y="3960489"/>
              <a:ext cx="859105" cy="594642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437" name="Line 67"/>
            <p:cNvSpPr>
              <a:spLocks noChangeShapeType="1"/>
            </p:cNvSpPr>
            <p:nvPr/>
          </p:nvSpPr>
          <p:spPr bwMode="auto">
            <a:xfrm flipV="1">
              <a:off x="3773603" y="3962017"/>
              <a:ext cx="78374" cy="7948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38" name="Rectangle 68"/>
            <p:cNvSpPr>
              <a:spLocks noChangeArrowheads="1"/>
            </p:cNvSpPr>
            <p:nvPr/>
          </p:nvSpPr>
          <p:spPr bwMode="auto">
            <a:xfrm>
              <a:off x="3901715" y="4038449"/>
              <a:ext cx="60288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Производить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39" name="Rectangle 69"/>
            <p:cNvSpPr>
              <a:spLocks noChangeArrowheads="1"/>
            </p:cNvSpPr>
            <p:nvPr/>
          </p:nvSpPr>
          <p:spPr bwMode="auto">
            <a:xfrm>
              <a:off x="3845949" y="4148512"/>
              <a:ext cx="70687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штампованные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0" name="Rectangle 70"/>
            <p:cNvSpPr>
              <a:spLocks noChangeArrowheads="1"/>
            </p:cNvSpPr>
            <p:nvPr/>
          </p:nvSpPr>
          <p:spPr bwMode="auto">
            <a:xfrm>
              <a:off x="4010234" y="4258574"/>
              <a:ext cx="382829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изделия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1" name="Rectangle 71"/>
            <p:cNvSpPr>
              <a:spLocks noChangeArrowheads="1"/>
            </p:cNvSpPr>
            <p:nvPr/>
          </p:nvSpPr>
          <p:spPr bwMode="auto">
            <a:xfrm>
              <a:off x="5060754" y="4276918"/>
              <a:ext cx="741543" cy="674132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442" name="Rectangle 72"/>
            <p:cNvSpPr>
              <a:spLocks noChangeArrowheads="1"/>
            </p:cNvSpPr>
            <p:nvPr/>
          </p:nvSpPr>
          <p:spPr bwMode="auto">
            <a:xfrm>
              <a:off x="5130085" y="4325834"/>
              <a:ext cx="60288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Производить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3" name="Rectangle 73"/>
            <p:cNvSpPr>
              <a:spLocks noChangeArrowheads="1"/>
            </p:cNvSpPr>
            <p:nvPr/>
          </p:nvSpPr>
          <p:spPr bwMode="auto">
            <a:xfrm>
              <a:off x="5288341" y="4435897"/>
              <a:ext cx="330077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кузова,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4" name="Rectangle 74"/>
            <p:cNvSpPr>
              <a:spLocks noChangeArrowheads="1"/>
            </p:cNvSpPr>
            <p:nvPr/>
          </p:nvSpPr>
          <p:spPr bwMode="auto">
            <a:xfrm>
              <a:off x="5285327" y="4552074"/>
              <a:ext cx="343642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колеса,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5" name="Rectangle 75"/>
            <p:cNvSpPr>
              <a:spLocks noChangeArrowheads="1"/>
            </p:cNvSpPr>
            <p:nvPr/>
          </p:nvSpPr>
          <p:spPr bwMode="auto">
            <a:xfrm>
              <a:off x="5226546" y="4659079"/>
              <a:ext cx="434074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арматуру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6" name="Rectangle 76"/>
            <p:cNvSpPr>
              <a:spLocks noChangeArrowheads="1"/>
            </p:cNvSpPr>
            <p:nvPr/>
          </p:nvSpPr>
          <p:spPr bwMode="auto">
            <a:xfrm>
              <a:off x="6427785" y="4752326"/>
              <a:ext cx="586301" cy="872856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447" name="Rectangle 77"/>
            <p:cNvSpPr>
              <a:spLocks noChangeArrowheads="1"/>
            </p:cNvSpPr>
            <p:nvPr/>
          </p:nvSpPr>
          <p:spPr bwMode="auto">
            <a:xfrm>
              <a:off x="6495609" y="5042768"/>
              <a:ext cx="447639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Собирать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8" name="Rectangle 78"/>
            <p:cNvSpPr>
              <a:spLocks noChangeArrowheads="1"/>
            </p:cNvSpPr>
            <p:nvPr/>
          </p:nvSpPr>
          <p:spPr bwMode="auto">
            <a:xfrm>
              <a:off x="6442857" y="5152831"/>
              <a:ext cx="560679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автомобили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49" name="Rectangle 79"/>
            <p:cNvSpPr>
              <a:spLocks noChangeArrowheads="1"/>
            </p:cNvSpPr>
            <p:nvPr/>
          </p:nvSpPr>
          <p:spPr bwMode="auto">
            <a:xfrm>
              <a:off x="7365265" y="5227734"/>
              <a:ext cx="898292" cy="793366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450" name="Line 80"/>
            <p:cNvSpPr>
              <a:spLocks noChangeShapeType="1"/>
            </p:cNvSpPr>
            <p:nvPr/>
          </p:nvSpPr>
          <p:spPr bwMode="auto">
            <a:xfrm flipV="1">
              <a:off x="7366772" y="5229263"/>
              <a:ext cx="78374" cy="7948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51" name="Rectangle 81"/>
            <p:cNvSpPr>
              <a:spLocks noChangeArrowheads="1"/>
            </p:cNvSpPr>
            <p:nvPr/>
          </p:nvSpPr>
          <p:spPr bwMode="auto">
            <a:xfrm>
              <a:off x="7582302" y="5255250"/>
              <a:ext cx="52752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Проводить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52" name="Rectangle 82"/>
            <p:cNvSpPr>
              <a:spLocks noChangeArrowheads="1"/>
            </p:cNvSpPr>
            <p:nvPr/>
          </p:nvSpPr>
          <p:spPr bwMode="auto">
            <a:xfrm>
              <a:off x="7583809" y="5366841"/>
              <a:ext cx="52902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контроль и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53" name="Rectangle 83"/>
            <p:cNvSpPr>
              <a:spLocks noChangeArrowheads="1"/>
            </p:cNvSpPr>
            <p:nvPr/>
          </p:nvSpPr>
          <p:spPr bwMode="auto">
            <a:xfrm>
              <a:off x="7555172" y="5475375"/>
              <a:ext cx="501898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испытания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54" name="Rectangle 84"/>
            <p:cNvSpPr>
              <a:spLocks noChangeArrowheads="1"/>
            </p:cNvSpPr>
            <p:nvPr/>
          </p:nvSpPr>
          <p:spPr bwMode="auto">
            <a:xfrm>
              <a:off x="7630532" y="5588494"/>
              <a:ext cx="419002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готового 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55" name="Rectangle 85"/>
            <p:cNvSpPr>
              <a:spLocks noChangeArrowheads="1"/>
            </p:cNvSpPr>
            <p:nvPr/>
          </p:nvSpPr>
          <p:spPr bwMode="auto">
            <a:xfrm>
              <a:off x="7543115" y="5698557"/>
              <a:ext cx="559172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автомобиля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56" name="Arc 86"/>
            <p:cNvSpPr>
              <a:spLocks/>
            </p:cNvSpPr>
            <p:nvPr/>
          </p:nvSpPr>
          <p:spPr bwMode="auto">
            <a:xfrm>
              <a:off x="1350023" y="1901405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57" name="Line 87"/>
            <p:cNvSpPr>
              <a:spLocks noChangeShapeType="1"/>
            </p:cNvSpPr>
            <p:nvPr/>
          </p:nvSpPr>
          <p:spPr bwMode="auto">
            <a:xfrm flipH="1">
              <a:off x="1396746" y="1901405"/>
              <a:ext cx="960087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58" name="Arc 88"/>
            <p:cNvSpPr>
              <a:spLocks/>
            </p:cNvSpPr>
            <p:nvPr/>
          </p:nvSpPr>
          <p:spPr bwMode="auto">
            <a:xfrm>
              <a:off x="2405064" y="2060384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59" name="Arc 89"/>
            <p:cNvSpPr>
              <a:spLocks/>
            </p:cNvSpPr>
            <p:nvPr/>
          </p:nvSpPr>
          <p:spPr bwMode="auto">
            <a:xfrm>
              <a:off x="2405064" y="2012996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60" name="Line 90"/>
            <p:cNvSpPr>
              <a:spLocks noChangeShapeType="1"/>
            </p:cNvSpPr>
            <p:nvPr/>
          </p:nvSpPr>
          <p:spPr bwMode="auto">
            <a:xfrm flipH="1">
              <a:off x="2451788" y="2060384"/>
              <a:ext cx="1163560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61" name="Arc 91"/>
            <p:cNvSpPr>
              <a:spLocks/>
            </p:cNvSpPr>
            <p:nvPr/>
          </p:nvSpPr>
          <p:spPr bwMode="auto">
            <a:xfrm>
              <a:off x="3615347" y="2060384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62" name="Line 92"/>
            <p:cNvSpPr>
              <a:spLocks noChangeShapeType="1"/>
            </p:cNvSpPr>
            <p:nvPr/>
          </p:nvSpPr>
          <p:spPr bwMode="auto">
            <a:xfrm flipH="1">
              <a:off x="3615347" y="2060384"/>
              <a:ext cx="578765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63" name="Arc 93"/>
            <p:cNvSpPr>
              <a:spLocks/>
            </p:cNvSpPr>
            <p:nvPr/>
          </p:nvSpPr>
          <p:spPr bwMode="auto">
            <a:xfrm>
              <a:off x="4270980" y="2058856"/>
              <a:ext cx="48230" cy="47388"/>
            </a:xfrm>
            <a:custGeom>
              <a:avLst/>
              <a:gdLst>
                <a:gd name="T0" fmla="*/ 0 w 22285"/>
                <a:gd name="T1" fmla="*/ 0 h 21600"/>
                <a:gd name="T2" fmla="*/ 0 w 22285"/>
                <a:gd name="T3" fmla="*/ 0 h 21600"/>
                <a:gd name="T4" fmla="*/ 0 w 2228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</a:path>
                <a:path w="22285" h="21600" stroke="0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  <a:lnTo>
                    <a:pt x="685" y="21600"/>
                  </a:lnTo>
                  <a:lnTo>
                    <a:pt x="-1" y="1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64" name="Arc 94"/>
            <p:cNvSpPr>
              <a:spLocks/>
            </p:cNvSpPr>
            <p:nvPr/>
          </p:nvSpPr>
          <p:spPr bwMode="auto">
            <a:xfrm>
              <a:off x="5600332" y="2060384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65" name="Line 95"/>
            <p:cNvSpPr>
              <a:spLocks noChangeShapeType="1"/>
            </p:cNvSpPr>
            <p:nvPr/>
          </p:nvSpPr>
          <p:spPr bwMode="auto">
            <a:xfrm>
              <a:off x="4320718" y="2058856"/>
              <a:ext cx="1281121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66" name="Arc 96"/>
            <p:cNvSpPr>
              <a:spLocks/>
            </p:cNvSpPr>
            <p:nvPr/>
          </p:nvSpPr>
          <p:spPr bwMode="auto">
            <a:xfrm>
              <a:off x="6185126" y="2178090"/>
              <a:ext cx="48230" cy="47388"/>
            </a:xfrm>
            <a:custGeom>
              <a:avLst/>
              <a:gdLst>
                <a:gd name="T0" fmla="*/ 0 w 22285"/>
                <a:gd name="T1" fmla="*/ 0 h 21600"/>
                <a:gd name="T2" fmla="*/ 0 w 22285"/>
                <a:gd name="T3" fmla="*/ 0 h 21600"/>
                <a:gd name="T4" fmla="*/ 0 w 2228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</a:path>
                <a:path w="22285" h="21600" stroke="0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  <a:lnTo>
                    <a:pt x="685" y="21600"/>
                  </a:lnTo>
                  <a:lnTo>
                    <a:pt x="-1" y="1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67" name="Line 97"/>
            <p:cNvSpPr>
              <a:spLocks noChangeShapeType="1"/>
            </p:cNvSpPr>
            <p:nvPr/>
          </p:nvSpPr>
          <p:spPr bwMode="auto">
            <a:xfrm>
              <a:off x="1857950" y="2179618"/>
              <a:ext cx="4327176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68" name="Line 98"/>
            <p:cNvSpPr>
              <a:spLocks noChangeShapeType="1"/>
            </p:cNvSpPr>
            <p:nvPr/>
          </p:nvSpPr>
          <p:spPr bwMode="auto">
            <a:xfrm>
              <a:off x="732070" y="2217834"/>
              <a:ext cx="218544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69" name="Freeform 99"/>
            <p:cNvSpPr>
              <a:spLocks/>
            </p:cNvSpPr>
            <p:nvPr/>
          </p:nvSpPr>
          <p:spPr bwMode="auto">
            <a:xfrm>
              <a:off x="950615" y="2187262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470" name="Line 100"/>
            <p:cNvSpPr>
              <a:spLocks noChangeShapeType="1"/>
            </p:cNvSpPr>
            <p:nvPr/>
          </p:nvSpPr>
          <p:spPr bwMode="auto">
            <a:xfrm>
              <a:off x="1857950" y="2257579"/>
              <a:ext cx="1288657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1" name="Line 101"/>
            <p:cNvSpPr>
              <a:spLocks noChangeShapeType="1"/>
            </p:cNvSpPr>
            <p:nvPr/>
          </p:nvSpPr>
          <p:spPr bwMode="auto">
            <a:xfrm>
              <a:off x="3146607" y="2257579"/>
              <a:ext cx="1288657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2" name="Line 102"/>
            <p:cNvSpPr>
              <a:spLocks noChangeShapeType="1"/>
            </p:cNvSpPr>
            <p:nvPr/>
          </p:nvSpPr>
          <p:spPr bwMode="auto">
            <a:xfrm>
              <a:off x="4435265" y="2256051"/>
              <a:ext cx="744558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3" name="Line 103"/>
            <p:cNvSpPr>
              <a:spLocks noChangeShapeType="1"/>
            </p:cNvSpPr>
            <p:nvPr/>
          </p:nvSpPr>
          <p:spPr bwMode="auto">
            <a:xfrm>
              <a:off x="5179822" y="2256051"/>
              <a:ext cx="1208776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4" name="Line 104"/>
            <p:cNvSpPr>
              <a:spLocks noChangeShapeType="1"/>
            </p:cNvSpPr>
            <p:nvPr/>
          </p:nvSpPr>
          <p:spPr bwMode="auto">
            <a:xfrm>
              <a:off x="6388598" y="2256051"/>
              <a:ext cx="1055041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5" name="Line 105"/>
            <p:cNvSpPr>
              <a:spLocks noChangeShapeType="1"/>
            </p:cNvSpPr>
            <p:nvPr/>
          </p:nvSpPr>
          <p:spPr bwMode="auto">
            <a:xfrm>
              <a:off x="7415002" y="2256051"/>
              <a:ext cx="1015854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6" name="Line 106"/>
            <p:cNvSpPr>
              <a:spLocks noChangeShapeType="1"/>
            </p:cNvSpPr>
            <p:nvPr/>
          </p:nvSpPr>
          <p:spPr bwMode="auto">
            <a:xfrm>
              <a:off x="8234920" y="2256051"/>
              <a:ext cx="186893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7" name="Freeform 107"/>
            <p:cNvSpPr>
              <a:spLocks/>
            </p:cNvSpPr>
            <p:nvPr/>
          </p:nvSpPr>
          <p:spPr bwMode="auto">
            <a:xfrm>
              <a:off x="8421813" y="2225478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478" name="Line 108"/>
            <p:cNvSpPr>
              <a:spLocks noChangeShapeType="1"/>
            </p:cNvSpPr>
            <p:nvPr/>
          </p:nvSpPr>
          <p:spPr bwMode="auto">
            <a:xfrm>
              <a:off x="849632" y="2376813"/>
              <a:ext cx="100983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79" name="Freeform 109"/>
            <p:cNvSpPr>
              <a:spLocks/>
            </p:cNvSpPr>
            <p:nvPr/>
          </p:nvSpPr>
          <p:spPr bwMode="auto">
            <a:xfrm>
              <a:off x="952122" y="2344712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480" name="Arc 110"/>
            <p:cNvSpPr>
              <a:spLocks/>
            </p:cNvSpPr>
            <p:nvPr/>
          </p:nvSpPr>
          <p:spPr bwMode="auto">
            <a:xfrm>
              <a:off x="3099884" y="2607639"/>
              <a:ext cx="46723" cy="48917"/>
            </a:xfrm>
            <a:custGeom>
              <a:avLst/>
              <a:gdLst>
                <a:gd name="T0" fmla="*/ 0 w 21600"/>
                <a:gd name="T1" fmla="*/ 0 h 22285"/>
                <a:gd name="T2" fmla="*/ 0 w 21600"/>
                <a:gd name="T3" fmla="*/ 0 h 22285"/>
                <a:gd name="T4" fmla="*/ 0 w 21600"/>
                <a:gd name="T5" fmla="*/ 0 h 222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2285" fill="none" extrusionOk="0">
                  <a:moveTo>
                    <a:pt x="21589" y="-1"/>
                  </a:moveTo>
                  <a:cubicBezTo>
                    <a:pt x="21596" y="228"/>
                    <a:pt x="21600" y="456"/>
                    <a:pt x="21600" y="685"/>
                  </a:cubicBezTo>
                  <a:cubicBezTo>
                    <a:pt x="21600" y="12614"/>
                    <a:pt x="11929" y="22284"/>
                    <a:pt x="0" y="22285"/>
                  </a:cubicBezTo>
                </a:path>
                <a:path w="21600" h="22285" stroke="0" extrusionOk="0">
                  <a:moveTo>
                    <a:pt x="21589" y="-1"/>
                  </a:moveTo>
                  <a:cubicBezTo>
                    <a:pt x="21596" y="228"/>
                    <a:pt x="21600" y="456"/>
                    <a:pt x="21600" y="685"/>
                  </a:cubicBezTo>
                  <a:cubicBezTo>
                    <a:pt x="21600" y="12614"/>
                    <a:pt x="11929" y="22284"/>
                    <a:pt x="0" y="22285"/>
                  </a:cubicBezTo>
                  <a:lnTo>
                    <a:pt x="0" y="685"/>
                  </a:lnTo>
                  <a:lnTo>
                    <a:pt x="21589" y="-1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81" name="Line 111"/>
            <p:cNvSpPr>
              <a:spLocks noChangeShapeType="1"/>
            </p:cNvSpPr>
            <p:nvPr/>
          </p:nvSpPr>
          <p:spPr bwMode="auto">
            <a:xfrm>
              <a:off x="2795429" y="2653498"/>
              <a:ext cx="304455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82" name="Line 112"/>
            <p:cNvSpPr>
              <a:spLocks noChangeShapeType="1"/>
            </p:cNvSpPr>
            <p:nvPr/>
          </p:nvSpPr>
          <p:spPr bwMode="auto">
            <a:xfrm>
              <a:off x="1551988" y="2891966"/>
              <a:ext cx="296919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83" name="Freeform 113"/>
            <p:cNvSpPr>
              <a:spLocks/>
            </p:cNvSpPr>
            <p:nvPr/>
          </p:nvSpPr>
          <p:spPr bwMode="auto">
            <a:xfrm>
              <a:off x="1850414" y="2859865"/>
              <a:ext cx="87418" cy="64203"/>
            </a:xfrm>
            <a:custGeom>
              <a:avLst/>
              <a:gdLst>
                <a:gd name="T0" fmla="*/ 2147483646 w 58"/>
                <a:gd name="T1" fmla="*/ 2147483646 h 42"/>
                <a:gd name="T2" fmla="*/ 0 w 58"/>
                <a:gd name="T3" fmla="*/ 0 h 42"/>
                <a:gd name="T4" fmla="*/ 0 w 58"/>
                <a:gd name="T5" fmla="*/ 2147483646 h 42"/>
                <a:gd name="T6" fmla="*/ 2147483646 w 58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42">
                  <a:moveTo>
                    <a:pt x="58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8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484" name="Arc 114"/>
            <p:cNvSpPr>
              <a:spLocks/>
            </p:cNvSpPr>
            <p:nvPr/>
          </p:nvSpPr>
          <p:spPr bwMode="auto">
            <a:xfrm>
              <a:off x="2864761" y="3011201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85" name="Line 115"/>
            <p:cNvSpPr>
              <a:spLocks noChangeShapeType="1"/>
            </p:cNvSpPr>
            <p:nvPr/>
          </p:nvSpPr>
          <p:spPr bwMode="auto">
            <a:xfrm>
              <a:off x="2796937" y="3011201"/>
              <a:ext cx="69331" cy="305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86" name="Arc 116"/>
            <p:cNvSpPr>
              <a:spLocks/>
            </p:cNvSpPr>
            <p:nvPr/>
          </p:nvSpPr>
          <p:spPr bwMode="auto">
            <a:xfrm>
              <a:off x="4388542" y="3081518"/>
              <a:ext cx="46723" cy="48917"/>
            </a:xfrm>
            <a:custGeom>
              <a:avLst/>
              <a:gdLst>
                <a:gd name="T0" fmla="*/ 0 w 21600"/>
                <a:gd name="T1" fmla="*/ 0 h 22285"/>
                <a:gd name="T2" fmla="*/ 0 w 21600"/>
                <a:gd name="T3" fmla="*/ 0 h 22285"/>
                <a:gd name="T4" fmla="*/ 0 w 21600"/>
                <a:gd name="T5" fmla="*/ 0 h 222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2285" fill="none" extrusionOk="0">
                  <a:moveTo>
                    <a:pt x="21589" y="-1"/>
                  </a:moveTo>
                  <a:cubicBezTo>
                    <a:pt x="21596" y="228"/>
                    <a:pt x="21600" y="456"/>
                    <a:pt x="21600" y="685"/>
                  </a:cubicBezTo>
                  <a:cubicBezTo>
                    <a:pt x="21600" y="12614"/>
                    <a:pt x="11929" y="22284"/>
                    <a:pt x="0" y="22285"/>
                  </a:cubicBezTo>
                </a:path>
                <a:path w="21600" h="22285" stroke="0" extrusionOk="0">
                  <a:moveTo>
                    <a:pt x="21589" y="-1"/>
                  </a:moveTo>
                  <a:cubicBezTo>
                    <a:pt x="21596" y="228"/>
                    <a:pt x="21600" y="456"/>
                    <a:pt x="21600" y="685"/>
                  </a:cubicBezTo>
                  <a:cubicBezTo>
                    <a:pt x="21600" y="12614"/>
                    <a:pt x="11929" y="22284"/>
                    <a:pt x="0" y="22285"/>
                  </a:cubicBezTo>
                  <a:lnTo>
                    <a:pt x="0" y="685"/>
                  </a:lnTo>
                  <a:lnTo>
                    <a:pt x="21589" y="-1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87" name="Line 117"/>
            <p:cNvSpPr>
              <a:spLocks noChangeShapeType="1"/>
            </p:cNvSpPr>
            <p:nvPr/>
          </p:nvSpPr>
          <p:spPr bwMode="auto">
            <a:xfrm>
              <a:off x="4242343" y="3128906"/>
              <a:ext cx="147706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88" name="Line 118"/>
            <p:cNvSpPr>
              <a:spLocks noChangeShapeType="1"/>
            </p:cNvSpPr>
            <p:nvPr/>
          </p:nvSpPr>
          <p:spPr bwMode="auto">
            <a:xfrm>
              <a:off x="6350918" y="3128906"/>
              <a:ext cx="117562" cy="305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89" name="Line 119"/>
            <p:cNvSpPr>
              <a:spLocks noChangeShapeType="1"/>
            </p:cNvSpPr>
            <p:nvPr/>
          </p:nvSpPr>
          <p:spPr bwMode="auto">
            <a:xfrm>
              <a:off x="6243907" y="3128906"/>
              <a:ext cx="2179414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90" name="Freeform 120"/>
            <p:cNvSpPr>
              <a:spLocks/>
            </p:cNvSpPr>
            <p:nvPr/>
          </p:nvSpPr>
          <p:spPr bwMode="auto">
            <a:xfrm>
              <a:off x="8421813" y="3096805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1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491" name="Line 121"/>
            <p:cNvSpPr>
              <a:spLocks noChangeShapeType="1"/>
            </p:cNvSpPr>
            <p:nvPr/>
          </p:nvSpPr>
          <p:spPr bwMode="auto">
            <a:xfrm>
              <a:off x="6281587" y="3128906"/>
              <a:ext cx="69331" cy="305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92" name="Line 122"/>
            <p:cNvSpPr>
              <a:spLocks noChangeShapeType="1"/>
            </p:cNvSpPr>
            <p:nvPr/>
          </p:nvSpPr>
          <p:spPr bwMode="auto">
            <a:xfrm>
              <a:off x="1006381" y="3170180"/>
              <a:ext cx="842526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93" name="Freeform 123"/>
            <p:cNvSpPr>
              <a:spLocks/>
            </p:cNvSpPr>
            <p:nvPr/>
          </p:nvSpPr>
          <p:spPr bwMode="auto">
            <a:xfrm>
              <a:off x="1848907" y="3136549"/>
              <a:ext cx="87418" cy="62674"/>
            </a:xfrm>
            <a:custGeom>
              <a:avLst/>
              <a:gdLst>
                <a:gd name="T0" fmla="*/ 2147483646 w 58"/>
                <a:gd name="T1" fmla="*/ 2147483646 h 41"/>
                <a:gd name="T2" fmla="*/ 0 w 58"/>
                <a:gd name="T3" fmla="*/ 0 h 41"/>
                <a:gd name="T4" fmla="*/ 0 w 58"/>
                <a:gd name="T5" fmla="*/ 2147483646 h 41"/>
                <a:gd name="T6" fmla="*/ 2147483646 w 58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41">
                  <a:moveTo>
                    <a:pt x="58" y="21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8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494" name="Arc 124"/>
            <p:cNvSpPr>
              <a:spLocks/>
            </p:cNvSpPr>
            <p:nvPr/>
          </p:nvSpPr>
          <p:spPr bwMode="auto">
            <a:xfrm>
              <a:off x="802909" y="3121263"/>
              <a:ext cx="46723" cy="48917"/>
            </a:xfrm>
            <a:custGeom>
              <a:avLst/>
              <a:gdLst>
                <a:gd name="T0" fmla="*/ 0 w 21600"/>
                <a:gd name="T1" fmla="*/ 0 h 22285"/>
                <a:gd name="T2" fmla="*/ 0 w 21600"/>
                <a:gd name="T3" fmla="*/ 0 h 22285"/>
                <a:gd name="T4" fmla="*/ 0 w 21600"/>
                <a:gd name="T5" fmla="*/ 0 h 222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2285" fill="none" extrusionOk="0">
                  <a:moveTo>
                    <a:pt x="21600" y="22285"/>
                  </a:moveTo>
                  <a:cubicBezTo>
                    <a:pt x="9670" y="22285"/>
                    <a:pt x="0" y="12614"/>
                    <a:pt x="0" y="685"/>
                  </a:cubicBezTo>
                  <a:cubicBezTo>
                    <a:pt x="-1" y="456"/>
                    <a:pt x="3" y="228"/>
                    <a:pt x="10" y="-1"/>
                  </a:cubicBezTo>
                </a:path>
                <a:path w="21600" h="22285" stroke="0" extrusionOk="0">
                  <a:moveTo>
                    <a:pt x="21600" y="22285"/>
                  </a:moveTo>
                  <a:cubicBezTo>
                    <a:pt x="9670" y="22285"/>
                    <a:pt x="0" y="12614"/>
                    <a:pt x="0" y="685"/>
                  </a:cubicBezTo>
                  <a:cubicBezTo>
                    <a:pt x="-1" y="456"/>
                    <a:pt x="3" y="228"/>
                    <a:pt x="10" y="-1"/>
                  </a:cubicBezTo>
                  <a:lnTo>
                    <a:pt x="21600" y="685"/>
                  </a:lnTo>
                  <a:lnTo>
                    <a:pt x="21600" y="22285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95" name="Line 125"/>
            <p:cNvSpPr>
              <a:spLocks noChangeShapeType="1"/>
            </p:cNvSpPr>
            <p:nvPr/>
          </p:nvSpPr>
          <p:spPr bwMode="auto">
            <a:xfrm flipH="1">
              <a:off x="849632" y="3170180"/>
              <a:ext cx="61795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96" name="Freeform 126"/>
            <p:cNvSpPr>
              <a:spLocks/>
            </p:cNvSpPr>
            <p:nvPr/>
          </p:nvSpPr>
          <p:spPr bwMode="auto">
            <a:xfrm>
              <a:off x="2982322" y="3177823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497" name="Arc 127"/>
            <p:cNvSpPr>
              <a:spLocks/>
            </p:cNvSpPr>
            <p:nvPr/>
          </p:nvSpPr>
          <p:spPr bwMode="auto">
            <a:xfrm>
              <a:off x="6108259" y="3407119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498" name="Line 128"/>
            <p:cNvSpPr>
              <a:spLocks noChangeShapeType="1"/>
            </p:cNvSpPr>
            <p:nvPr/>
          </p:nvSpPr>
          <p:spPr bwMode="auto">
            <a:xfrm>
              <a:off x="4905512" y="3407119"/>
              <a:ext cx="1250977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499" name="Arc 129"/>
            <p:cNvSpPr>
              <a:spLocks/>
            </p:cNvSpPr>
            <p:nvPr/>
          </p:nvSpPr>
          <p:spPr bwMode="auto">
            <a:xfrm>
              <a:off x="6302688" y="3359731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00" name="Line 130"/>
            <p:cNvSpPr>
              <a:spLocks noChangeShapeType="1"/>
            </p:cNvSpPr>
            <p:nvPr/>
          </p:nvSpPr>
          <p:spPr bwMode="auto">
            <a:xfrm>
              <a:off x="6156489" y="3407119"/>
              <a:ext cx="147706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01" name="Arc 131"/>
            <p:cNvSpPr>
              <a:spLocks/>
            </p:cNvSpPr>
            <p:nvPr/>
          </p:nvSpPr>
          <p:spPr bwMode="auto">
            <a:xfrm>
              <a:off x="4857281" y="3407119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02" name="Line 132"/>
            <p:cNvSpPr>
              <a:spLocks noChangeShapeType="1"/>
            </p:cNvSpPr>
            <p:nvPr/>
          </p:nvSpPr>
          <p:spPr bwMode="auto">
            <a:xfrm>
              <a:off x="4240836" y="3405591"/>
              <a:ext cx="663169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03" name="Line 133"/>
            <p:cNvSpPr>
              <a:spLocks noChangeShapeType="1"/>
            </p:cNvSpPr>
            <p:nvPr/>
          </p:nvSpPr>
          <p:spPr bwMode="auto">
            <a:xfrm>
              <a:off x="1006381" y="3526354"/>
              <a:ext cx="1975941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04" name="Freeform 134"/>
            <p:cNvSpPr>
              <a:spLocks/>
            </p:cNvSpPr>
            <p:nvPr/>
          </p:nvSpPr>
          <p:spPr bwMode="auto">
            <a:xfrm>
              <a:off x="2983830" y="3494252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05" name="Arc 135"/>
            <p:cNvSpPr>
              <a:spLocks/>
            </p:cNvSpPr>
            <p:nvPr/>
          </p:nvSpPr>
          <p:spPr bwMode="auto">
            <a:xfrm>
              <a:off x="2825574" y="3605843"/>
              <a:ext cx="48230" cy="47388"/>
            </a:xfrm>
            <a:custGeom>
              <a:avLst/>
              <a:gdLst>
                <a:gd name="T0" fmla="*/ 0 w 22285"/>
                <a:gd name="T1" fmla="*/ 0 h 21600"/>
                <a:gd name="T2" fmla="*/ 0 w 22285"/>
                <a:gd name="T3" fmla="*/ 0 h 21600"/>
                <a:gd name="T4" fmla="*/ 0 w 2228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</a:path>
                <a:path w="22285" h="21600" stroke="0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  <a:lnTo>
                    <a:pt x="685" y="21600"/>
                  </a:lnTo>
                  <a:lnTo>
                    <a:pt x="-1" y="1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06" name="Line 136"/>
            <p:cNvSpPr>
              <a:spLocks noChangeShapeType="1"/>
            </p:cNvSpPr>
            <p:nvPr/>
          </p:nvSpPr>
          <p:spPr bwMode="auto">
            <a:xfrm>
              <a:off x="1857950" y="3604314"/>
              <a:ext cx="1015854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07" name="Line 137"/>
            <p:cNvSpPr>
              <a:spLocks noChangeShapeType="1"/>
            </p:cNvSpPr>
            <p:nvPr/>
          </p:nvSpPr>
          <p:spPr bwMode="auto">
            <a:xfrm>
              <a:off x="2873804" y="3605843"/>
              <a:ext cx="108519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08" name="Freeform 138"/>
            <p:cNvSpPr>
              <a:spLocks/>
            </p:cNvSpPr>
            <p:nvPr/>
          </p:nvSpPr>
          <p:spPr bwMode="auto">
            <a:xfrm>
              <a:off x="2982322" y="3573742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1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09" name="Arc 139"/>
            <p:cNvSpPr>
              <a:spLocks/>
            </p:cNvSpPr>
            <p:nvPr/>
          </p:nvSpPr>
          <p:spPr bwMode="auto">
            <a:xfrm>
              <a:off x="640131" y="3558455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10" name="Line 140"/>
            <p:cNvSpPr>
              <a:spLocks noChangeShapeType="1"/>
            </p:cNvSpPr>
            <p:nvPr/>
          </p:nvSpPr>
          <p:spPr bwMode="auto">
            <a:xfrm>
              <a:off x="412544" y="3605843"/>
              <a:ext cx="272803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11" name="Arc 141"/>
            <p:cNvSpPr>
              <a:spLocks/>
            </p:cNvSpPr>
            <p:nvPr/>
          </p:nvSpPr>
          <p:spPr bwMode="auto">
            <a:xfrm>
              <a:off x="1458542" y="3558455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12" name="Arc 142"/>
            <p:cNvSpPr>
              <a:spLocks/>
            </p:cNvSpPr>
            <p:nvPr/>
          </p:nvSpPr>
          <p:spPr bwMode="auto">
            <a:xfrm>
              <a:off x="1380167" y="3605843"/>
              <a:ext cx="48230" cy="47388"/>
            </a:xfrm>
            <a:custGeom>
              <a:avLst/>
              <a:gdLst>
                <a:gd name="T0" fmla="*/ 0 w 22285"/>
                <a:gd name="T1" fmla="*/ 0 h 21600"/>
                <a:gd name="T2" fmla="*/ 0 w 22285"/>
                <a:gd name="T3" fmla="*/ 0 h 21600"/>
                <a:gd name="T4" fmla="*/ 0 w 2228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</a:path>
                <a:path w="22285" h="21600" stroke="0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  <a:lnTo>
                    <a:pt x="685" y="21600"/>
                  </a:lnTo>
                  <a:lnTo>
                    <a:pt x="-1" y="1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13" name="Line 143"/>
            <p:cNvSpPr>
              <a:spLocks noChangeShapeType="1"/>
            </p:cNvSpPr>
            <p:nvPr/>
          </p:nvSpPr>
          <p:spPr bwMode="auto">
            <a:xfrm>
              <a:off x="685347" y="3605843"/>
              <a:ext cx="743050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14" name="Line 144"/>
            <p:cNvSpPr>
              <a:spLocks noChangeShapeType="1"/>
            </p:cNvSpPr>
            <p:nvPr/>
          </p:nvSpPr>
          <p:spPr bwMode="auto">
            <a:xfrm>
              <a:off x="1505265" y="3604314"/>
              <a:ext cx="352685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15" name="Arc 145"/>
            <p:cNvSpPr>
              <a:spLocks/>
            </p:cNvSpPr>
            <p:nvPr/>
          </p:nvSpPr>
          <p:spPr bwMode="auto">
            <a:xfrm>
              <a:off x="5131592" y="4033863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16" name="Line 146"/>
            <p:cNvSpPr>
              <a:spLocks noChangeShapeType="1"/>
            </p:cNvSpPr>
            <p:nvPr/>
          </p:nvSpPr>
          <p:spPr bwMode="auto">
            <a:xfrm>
              <a:off x="4631201" y="4079723"/>
              <a:ext cx="500391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17" name="Arc 147"/>
            <p:cNvSpPr>
              <a:spLocks/>
            </p:cNvSpPr>
            <p:nvPr/>
          </p:nvSpPr>
          <p:spPr bwMode="auto">
            <a:xfrm>
              <a:off x="6420249" y="4151569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18" name="Line 148"/>
            <p:cNvSpPr>
              <a:spLocks noChangeShapeType="1"/>
            </p:cNvSpPr>
            <p:nvPr/>
          </p:nvSpPr>
          <p:spPr bwMode="auto">
            <a:xfrm>
              <a:off x="5998233" y="4197428"/>
              <a:ext cx="422016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19" name="Arc 149"/>
            <p:cNvSpPr>
              <a:spLocks/>
            </p:cNvSpPr>
            <p:nvPr/>
          </p:nvSpPr>
          <p:spPr bwMode="auto">
            <a:xfrm>
              <a:off x="5951510" y="4198957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20" name="Line 150"/>
            <p:cNvSpPr>
              <a:spLocks noChangeShapeType="1"/>
            </p:cNvSpPr>
            <p:nvPr/>
          </p:nvSpPr>
          <p:spPr bwMode="auto">
            <a:xfrm>
              <a:off x="4827137" y="4198957"/>
              <a:ext cx="117260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21" name="Arc 151"/>
            <p:cNvSpPr>
              <a:spLocks/>
            </p:cNvSpPr>
            <p:nvPr/>
          </p:nvSpPr>
          <p:spPr bwMode="auto">
            <a:xfrm>
              <a:off x="4778907" y="4198957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22" name="Line 152"/>
            <p:cNvSpPr>
              <a:spLocks noChangeShapeType="1"/>
            </p:cNvSpPr>
            <p:nvPr/>
          </p:nvSpPr>
          <p:spPr bwMode="auto">
            <a:xfrm>
              <a:off x="4631201" y="4197428"/>
              <a:ext cx="195936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23" name="Line 153"/>
            <p:cNvSpPr>
              <a:spLocks noChangeShapeType="1"/>
            </p:cNvSpPr>
            <p:nvPr/>
          </p:nvSpPr>
          <p:spPr bwMode="auto">
            <a:xfrm>
              <a:off x="2920527" y="4278446"/>
              <a:ext cx="765658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24" name="Freeform 154"/>
            <p:cNvSpPr>
              <a:spLocks/>
            </p:cNvSpPr>
            <p:nvPr/>
          </p:nvSpPr>
          <p:spPr bwMode="auto">
            <a:xfrm>
              <a:off x="3686186" y="4247874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25" name="Arc 155"/>
            <p:cNvSpPr>
              <a:spLocks/>
            </p:cNvSpPr>
            <p:nvPr/>
          </p:nvSpPr>
          <p:spPr bwMode="auto">
            <a:xfrm>
              <a:off x="4702040" y="4276918"/>
              <a:ext cx="48230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26" name="Line 156"/>
            <p:cNvSpPr>
              <a:spLocks noChangeShapeType="1"/>
            </p:cNvSpPr>
            <p:nvPr/>
          </p:nvSpPr>
          <p:spPr bwMode="auto">
            <a:xfrm>
              <a:off x="4631201" y="4278446"/>
              <a:ext cx="70838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27" name="Line 157"/>
            <p:cNvSpPr>
              <a:spLocks noChangeShapeType="1"/>
            </p:cNvSpPr>
            <p:nvPr/>
          </p:nvSpPr>
          <p:spPr bwMode="auto">
            <a:xfrm>
              <a:off x="1007888" y="4357936"/>
              <a:ext cx="2679804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28" name="Freeform 158"/>
            <p:cNvSpPr>
              <a:spLocks/>
            </p:cNvSpPr>
            <p:nvPr/>
          </p:nvSpPr>
          <p:spPr bwMode="auto">
            <a:xfrm>
              <a:off x="3686186" y="4327363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29" name="Arc 159"/>
            <p:cNvSpPr>
              <a:spLocks/>
            </p:cNvSpPr>
            <p:nvPr/>
          </p:nvSpPr>
          <p:spPr bwMode="auto">
            <a:xfrm>
              <a:off x="6341875" y="4390037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30" name="Line 160"/>
            <p:cNvSpPr>
              <a:spLocks noChangeShapeType="1"/>
            </p:cNvSpPr>
            <p:nvPr/>
          </p:nvSpPr>
          <p:spPr bwMode="auto">
            <a:xfrm>
              <a:off x="5803804" y="4437425"/>
              <a:ext cx="53957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31" name="Freeform 161"/>
            <p:cNvSpPr>
              <a:spLocks/>
            </p:cNvSpPr>
            <p:nvPr/>
          </p:nvSpPr>
          <p:spPr bwMode="auto">
            <a:xfrm>
              <a:off x="4976350" y="4484813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32" name="Arc 162"/>
            <p:cNvSpPr>
              <a:spLocks/>
            </p:cNvSpPr>
            <p:nvPr/>
          </p:nvSpPr>
          <p:spPr bwMode="auto">
            <a:xfrm>
              <a:off x="6420249" y="4509272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33" name="Line 163"/>
            <p:cNvSpPr>
              <a:spLocks noChangeShapeType="1"/>
            </p:cNvSpPr>
            <p:nvPr/>
          </p:nvSpPr>
          <p:spPr bwMode="auto">
            <a:xfrm>
              <a:off x="5803804" y="4556660"/>
              <a:ext cx="61795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34" name="Line 164"/>
            <p:cNvSpPr>
              <a:spLocks noChangeShapeType="1"/>
            </p:cNvSpPr>
            <p:nvPr/>
          </p:nvSpPr>
          <p:spPr bwMode="auto">
            <a:xfrm>
              <a:off x="4873861" y="4674365"/>
              <a:ext cx="100983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35" name="Freeform 165"/>
            <p:cNvSpPr>
              <a:spLocks/>
            </p:cNvSpPr>
            <p:nvPr/>
          </p:nvSpPr>
          <p:spPr bwMode="auto">
            <a:xfrm>
              <a:off x="4974843" y="4643792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36" name="Arc 166"/>
            <p:cNvSpPr>
              <a:spLocks/>
            </p:cNvSpPr>
            <p:nvPr/>
          </p:nvSpPr>
          <p:spPr bwMode="auto">
            <a:xfrm>
              <a:off x="5873135" y="4714110"/>
              <a:ext cx="46723" cy="48917"/>
            </a:xfrm>
            <a:custGeom>
              <a:avLst/>
              <a:gdLst>
                <a:gd name="T0" fmla="*/ 0 w 21589"/>
                <a:gd name="T1" fmla="*/ 0 h 21600"/>
                <a:gd name="T2" fmla="*/ 0 w 21589"/>
                <a:gd name="T3" fmla="*/ 0 h 21600"/>
                <a:gd name="T4" fmla="*/ 0 w 2158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9" h="21600" fill="none" extrusionOk="0">
                  <a:moveTo>
                    <a:pt x="-1" y="0"/>
                  </a:moveTo>
                  <a:cubicBezTo>
                    <a:pt x="11662" y="0"/>
                    <a:pt x="21219" y="9258"/>
                    <a:pt x="21589" y="20914"/>
                  </a:cubicBezTo>
                </a:path>
                <a:path w="21589" h="21600" stroke="0" extrusionOk="0">
                  <a:moveTo>
                    <a:pt x="-1" y="0"/>
                  </a:moveTo>
                  <a:cubicBezTo>
                    <a:pt x="11662" y="0"/>
                    <a:pt x="21219" y="9258"/>
                    <a:pt x="21589" y="20914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37" name="Line 167"/>
            <p:cNvSpPr>
              <a:spLocks noChangeShapeType="1"/>
            </p:cNvSpPr>
            <p:nvPr/>
          </p:nvSpPr>
          <p:spPr bwMode="auto">
            <a:xfrm>
              <a:off x="5802297" y="4714110"/>
              <a:ext cx="70838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38" name="Arc 168"/>
            <p:cNvSpPr>
              <a:spLocks/>
            </p:cNvSpPr>
            <p:nvPr/>
          </p:nvSpPr>
          <p:spPr bwMode="auto">
            <a:xfrm>
              <a:off x="1857950" y="4666722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39" name="Line 169"/>
            <p:cNvSpPr>
              <a:spLocks noChangeShapeType="1"/>
            </p:cNvSpPr>
            <p:nvPr/>
          </p:nvSpPr>
          <p:spPr bwMode="auto">
            <a:xfrm flipH="1">
              <a:off x="1906181" y="4714110"/>
              <a:ext cx="2797366" cy="305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40" name="Line 170"/>
            <p:cNvSpPr>
              <a:spLocks noChangeShapeType="1"/>
            </p:cNvSpPr>
            <p:nvPr/>
          </p:nvSpPr>
          <p:spPr bwMode="auto">
            <a:xfrm>
              <a:off x="1466078" y="4833344"/>
              <a:ext cx="3508765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41" name="Freeform 171"/>
            <p:cNvSpPr>
              <a:spLocks/>
            </p:cNvSpPr>
            <p:nvPr/>
          </p:nvSpPr>
          <p:spPr bwMode="auto">
            <a:xfrm>
              <a:off x="4976350" y="4801243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42" name="Arc 172"/>
            <p:cNvSpPr>
              <a:spLocks/>
            </p:cNvSpPr>
            <p:nvPr/>
          </p:nvSpPr>
          <p:spPr bwMode="auto">
            <a:xfrm>
              <a:off x="1419354" y="4833344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43" name="Arc 173"/>
            <p:cNvSpPr>
              <a:spLocks/>
            </p:cNvSpPr>
            <p:nvPr/>
          </p:nvSpPr>
          <p:spPr bwMode="auto">
            <a:xfrm>
              <a:off x="5794761" y="4833344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44" name="Line 174"/>
            <p:cNvSpPr>
              <a:spLocks noChangeShapeType="1"/>
            </p:cNvSpPr>
            <p:nvPr/>
          </p:nvSpPr>
          <p:spPr bwMode="auto">
            <a:xfrm>
              <a:off x="6280080" y="4833344"/>
              <a:ext cx="61795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45" name="Freeform 175"/>
            <p:cNvSpPr>
              <a:spLocks/>
            </p:cNvSpPr>
            <p:nvPr/>
          </p:nvSpPr>
          <p:spPr bwMode="auto">
            <a:xfrm>
              <a:off x="6341875" y="4802771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46" name="Arc 176"/>
            <p:cNvSpPr>
              <a:spLocks/>
            </p:cNvSpPr>
            <p:nvPr/>
          </p:nvSpPr>
          <p:spPr bwMode="auto">
            <a:xfrm>
              <a:off x="7396916" y="4825701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47" name="Line 177"/>
            <p:cNvSpPr>
              <a:spLocks noChangeShapeType="1"/>
            </p:cNvSpPr>
            <p:nvPr/>
          </p:nvSpPr>
          <p:spPr bwMode="auto">
            <a:xfrm>
              <a:off x="7015594" y="4871560"/>
              <a:ext cx="382829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48" name="Line 178"/>
            <p:cNvSpPr>
              <a:spLocks noChangeShapeType="1"/>
            </p:cNvSpPr>
            <p:nvPr/>
          </p:nvSpPr>
          <p:spPr bwMode="auto">
            <a:xfrm>
              <a:off x="4717112" y="4912834"/>
              <a:ext cx="257731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49" name="Freeform 179"/>
            <p:cNvSpPr>
              <a:spLocks/>
            </p:cNvSpPr>
            <p:nvPr/>
          </p:nvSpPr>
          <p:spPr bwMode="auto">
            <a:xfrm>
              <a:off x="4976350" y="4880732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50" name="Line 180"/>
            <p:cNvSpPr>
              <a:spLocks noChangeShapeType="1"/>
            </p:cNvSpPr>
            <p:nvPr/>
          </p:nvSpPr>
          <p:spPr bwMode="auto">
            <a:xfrm>
              <a:off x="6201705" y="4952578"/>
              <a:ext cx="140170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51" name="Freeform 181"/>
            <p:cNvSpPr>
              <a:spLocks/>
            </p:cNvSpPr>
            <p:nvPr/>
          </p:nvSpPr>
          <p:spPr bwMode="auto">
            <a:xfrm>
              <a:off x="6341875" y="4922006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52" name="Line 182"/>
            <p:cNvSpPr>
              <a:spLocks noChangeShapeType="1"/>
            </p:cNvSpPr>
            <p:nvPr/>
          </p:nvSpPr>
          <p:spPr bwMode="auto">
            <a:xfrm>
              <a:off x="6044956" y="5071813"/>
              <a:ext cx="296919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53" name="Freeform 183"/>
            <p:cNvSpPr>
              <a:spLocks/>
            </p:cNvSpPr>
            <p:nvPr/>
          </p:nvSpPr>
          <p:spPr bwMode="auto">
            <a:xfrm>
              <a:off x="6341875" y="5039711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1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54" name="Line 184"/>
            <p:cNvSpPr>
              <a:spLocks noChangeShapeType="1"/>
            </p:cNvSpPr>
            <p:nvPr/>
          </p:nvSpPr>
          <p:spPr bwMode="auto">
            <a:xfrm>
              <a:off x="5966582" y="5187990"/>
              <a:ext cx="376800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55" name="Freeform 185"/>
            <p:cNvSpPr>
              <a:spLocks/>
            </p:cNvSpPr>
            <p:nvPr/>
          </p:nvSpPr>
          <p:spPr bwMode="auto">
            <a:xfrm>
              <a:off x="6341875" y="5158945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56" name="Arc 186"/>
            <p:cNvSpPr>
              <a:spLocks/>
            </p:cNvSpPr>
            <p:nvPr/>
          </p:nvSpPr>
          <p:spPr bwMode="auto">
            <a:xfrm>
              <a:off x="7124113" y="5189518"/>
              <a:ext cx="48230" cy="48917"/>
            </a:xfrm>
            <a:custGeom>
              <a:avLst/>
              <a:gdLst>
                <a:gd name="T0" fmla="*/ 0 w 22275"/>
                <a:gd name="T1" fmla="*/ 0 h 21600"/>
                <a:gd name="T2" fmla="*/ 0 w 22275"/>
                <a:gd name="T3" fmla="*/ 0 h 21600"/>
                <a:gd name="T4" fmla="*/ 0 w 2227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75" h="21600" fill="none" extrusionOk="0">
                  <a:moveTo>
                    <a:pt x="-1" y="10"/>
                  </a:moveTo>
                  <a:cubicBezTo>
                    <a:pt x="224" y="3"/>
                    <a:pt x="449" y="-1"/>
                    <a:pt x="675" y="0"/>
                  </a:cubicBezTo>
                  <a:cubicBezTo>
                    <a:pt x="12604" y="0"/>
                    <a:pt x="22275" y="9670"/>
                    <a:pt x="22275" y="21600"/>
                  </a:cubicBezTo>
                </a:path>
                <a:path w="22275" h="21600" stroke="0" extrusionOk="0">
                  <a:moveTo>
                    <a:pt x="-1" y="10"/>
                  </a:moveTo>
                  <a:cubicBezTo>
                    <a:pt x="224" y="3"/>
                    <a:pt x="449" y="-1"/>
                    <a:pt x="675" y="0"/>
                  </a:cubicBezTo>
                  <a:cubicBezTo>
                    <a:pt x="12604" y="0"/>
                    <a:pt x="22275" y="9670"/>
                    <a:pt x="22275" y="21600"/>
                  </a:cubicBezTo>
                  <a:lnTo>
                    <a:pt x="675" y="21600"/>
                  </a:lnTo>
                  <a:lnTo>
                    <a:pt x="-1" y="1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57" name="Line 187"/>
            <p:cNvSpPr>
              <a:spLocks noChangeShapeType="1"/>
            </p:cNvSpPr>
            <p:nvPr/>
          </p:nvSpPr>
          <p:spPr bwMode="auto">
            <a:xfrm>
              <a:off x="7014087" y="5187990"/>
              <a:ext cx="108519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58" name="Arc 188"/>
            <p:cNvSpPr>
              <a:spLocks/>
            </p:cNvSpPr>
            <p:nvPr/>
          </p:nvSpPr>
          <p:spPr bwMode="auto">
            <a:xfrm>
              <a:off x="1857950" y="5142130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59" name="Line 189"/>
            <p:cNvSpPr>
              <a:spLocks noChangeShapeType="1"/>
            </p:cNvSpPr>
            <p:nvPr/>
          </p:nvSpPr>
          <p:spPr bwMode="auto">
            <a:xfrm flipH="1">
              <a:off x="1904673" y="5189518"/>
              <a:ext cx="3890087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60" name="Line 190"/>
            <p:cNvSpPr>
              <a:spLocks noChangeShapeType="1"/>
            </p:cNvSpPr>
            <p:nvPr/>
          </p:nvSpPr>
          <p:spPr bwMode="auto">
            <a:xfrm>
              <a:off x="1514308" y="5308752"/>
              <a:ext cx="4827567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61" name="Freeform 191"/>
            <p:cNvSpPr>
              <a:spLocks/>
            </p:cNvSpPr>
            <p:nvPr/>
          </p:nvSpPr>
          <p:spPr bwMode="auto">
            <a:xfrm>
              <a:off x="6341875" y="5276651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62" name="Arc 192"/>
            <p:cNvSpPr>
              <a:spLocks/>
            </p:cNvSpPr>
            <p:nvPr/>
          </p:nvSpPr>
          <p:spPr bwMode="auto">
            <a:xfrm>
              <a:off x="911427" y="5374249"/>
              <a:ext cx="48230" cy="47388"/>
            </a:xfrm>
            <a:custGeom>
              <a:avLst/>
              <a:gdLst>
                <a:gd name="T0" fmla="*/ 0 w 22285"/>
                <a:gd name="T1" fmla="*/ 0 h 21600"/>
                <a:gd name="T2" fmla="*/ 0 w 22285"/>
                <a:gd name="T3" fmla="*/ 0 h 21600"/>
                <a:gd name="T4" fmla="*/ 0 w 2228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22285" y="0"/>
                  </a:moveTo>
                  <a:cubicBezTo>
                    <a:pt x="22285" y="11929"/>
                    <a:pt x="12614" y="21600"/>
                    <a:pt x="685" y="21600"/>
                  </a:cubicBezTo>
                  <a:cubicBezTo>
                    <a:pt x="456" y="21600"/>
                    <a:pt x="228" y="21596"/>
                    <a:pt x="-1" y="21589"/>
                  </a:cubicBezTo>
                </a:path>
                <a:path w="22285" h="21600" stroke="0" extrusionOk="0">
                  <a:moveTo>
                    <a:pt x="22285" y="0"/>
                  </a:moveTo>
                  <a:cubicBezTo>
                    <a:pt x="22285" y="11929"/>
                    <a:pt x="12614" y="21600"/>
                    <a:pt x="685" y="21600"/>
                  </a:cubicBezTo>
                  <a:cubicBezTo>
                    <a:pt x="456" y="21600"/>
                    <a:pt x="228" y="21596"/>
                    <a:pt x="-1" y="21589"/>
                  </a:cubicBezTo>
                  <a:lnTo>
                    <a:pt x="685" y="0"/>
                  </a:lnTo>
                  <a:lnTo>
                    <a:pt x="22285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63" name="Line 193"/>
            <p:cNvSpPr>
              <a:spLocks noChangeShapeType="1"/>
            </p:cNvSpPr>
            <p:nvPr/>
          </p:nvSpPr>
          <p:spPr bwMode="auto">
            <a:xfrm>
              <a:off x="414051" y="5427728"/>
              <a:ext cx="545607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64" name="Arc 194"/>
            <p:cNvSpPr>
              <a:spLocks/>
            </p:cNvSpPr>
            <p:nvPr/>
          </p:nvSpPr>
          <p:spPr bwMode="auto">
            <a:xfrm>
              <a:off x="4623665" y="5380599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65" name="Arc 195"/>
            <p:cNvSpPr>
              <a:spLocks/>
            </p:cNvSpPr>
            <p:nvPr/>
          </p:nvSpPr>
          <p:spPr bwMode="auto">
            <a:xfrm>
              <a:off x="4623665" y="5427987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66" name="Line 196"/>
            <p:cNvSpPr>
              <a:spLocks noChangeShapeType="1"/>
            </p:cNvSpPr>
            <p:nvPr/>
          </p:nvSpPr>
          <p:spPr bwMode="auto">
            <a:xfrm>
              <a:off x="959658" y="5426458"/>
              <a:ext cx="3710730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67" name="Line 197"/>
            <p:cNvSpPr>
              <a:spLocks noChangeShapeType="1"/>
            </p:cNvSpPr>
            <p:nvPr/>
          </p:nvSpPr>
          <p:spPr bwMode="auto">
            <a:xfrm>
              <a:off x="4670388" y="5426458"/>
              <a:ext cx="1672994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68" name="Freeform 198"/>
            <p:cNvSpPr>
              <a:spLocks/>
            </p:cNvSpPr>
            <p:nvPr/>
          </p:nvSpPr>
          <p:spPr bwMode="auto">
            <a:xfrm>
              <a:off x="6341875" y="5395885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69" name="Arc 199"/>
            <p:cNvSpPr>
              <a:spLocks/>
            </p:cNvSpPr>
            <p:nvPr/>
          </p:nvSpPr>
          <p:spPr bwMode="auto">
            <a:xfrm>
              <a:off x="8384133" y="5420343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70" name="Line 200"/>
            <p:cNvSpPr>
              <a:spLocks noChangeShapeType="1"/>
            </p:cNvSpPr>
            <p:nvPr/>
          </p:nvSpPr>
          <p:spPr bwMode="auto">
            <a:xfrm>
              <a:off x="8233413" y="5467731"/>
              <a:ext cx="14921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71" name="Line 201"/>
            <p:cNvSpPr>
              <a:spLocks noChangeShapeType="1"/>
            </p:cNvSpPr>
            <p:nvPr/>
          </p:nvSpPr>
          <p:spPr bwMode="auto">
            <a:xfrm>
              <a:off x="7217559" y="5545692"/>
              <a:ext cx="63302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72" name="Freeform 202"/>
            <p:cNvSpPr>
              <a:spLocks/>
            </p:cNvSpPr>
            <p:nvPr/>
          </p:nvSpPr>
          <p:spPr bwMode="auto">
            <a:xfrm>
              <a:off x="7279354" y="5515119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1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73" name="Line 203"/>
            <p:cNvSpPr>
              <a:spLocks noChangeShapeType="1"/>
            </p:cNvSpPr>
            <p:nvPr/>
          </p:nvSpPr>
          <p:spPr bwMode="auto">
            <a:xfrm>
              <a:off x="8257528" y="5663398"/>
              <a:ext cx="382829" cy="15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74" name="Freeform 204"/>
            <p:cNvSpPr>
              <a:spLocks/>
            </p:cNvSpPr>
            <p:nvPr/>
          </p:nvSpPr>
          <p:spPr bwMode="auto">
            <a:xfrm>
              <a:off x="8578562" y="5634354"/>
              <a:ext cx="85910" cy="62674"/>
            </a:xfrm>
            <a:custGeom>
              <a:avLst/>
              <a:gdLst>
                <a:gd name="T0" fmla="*/ 2147483646 w 57"/>
                <a:gd name="T1" fmla="*/ 2147483646 h 41"/>
                <a:gd name="T2" fmla="*/ 0 w 57"/>
                <a:gd name="T3" fmla="*/ 0 h 41"/>
                <a:gd name="T4" fmla="*/ 0 w 57"/>
                <a:gd name="T5" fmla="*/ 2147483646 h 41"/>
                <a:gd name="T6" fmla="*/ 2147483646 w 57"/>
                <a:gd name="T7" fmla="*/ 2147483646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1">
                  <a:moveTo>
                    <a:pt x="57" y="2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75" name="Line 205"/>
            <p:cNvSpPr>
              <a:spLocks noChangeShapeType="1"/>
            </p:cNvSpPr>
            <p:nvPr/>
          </p:nvSpPr>
          <p:spPr bwMode="auto">
            <a:xfrm>
              <a:off x="4718619" y="5901866"/>
              <a:ext cx="2562243" cy="305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76" name="Freeform 206"/>
            <p:cNvSpPr>
              <a:spLocks/>
            </p:cNvSpPr>
            <p:nvPr/>
          </p:nvSpPr>
          <p:spPr bwMode="auto">
            <a:xfrm>
              <a:off x="7279354" y="5872822"/>
              <a:ext cx="85910" cy="64203"/>
            </a:xfrm>
            <a:custGeom>
              <a:avLst/>
              <a:gdLst>
                <a:gd name="T0" fmla="*/ 2147483646 w 57"/>
                <a:gd name="T1" fmla="*/ 2147483646 h 42"/>
                <a:gd name="T2" fmla="*/ 0 w 57"/>
                <a:gd name="T3" fmla="*/ 0 h 42"/>
                <a:gd name="T4" fmla="*/ 0 w 57"/>
                <a:gd name="T5" fmla="*/ 2147483646 h 42"/>
                <a:gd name="T6" fmla="*/ 2147483646 w 57"/>
                <a:gd name="T7" fmla="*/ 2147483646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2">
                  <a:moveTo>
                    <a:pt x="57" y="21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77" name="Arc 207"/>
            <p:cNvSpPr>
              <a:spLocks/>
            </p:cNvSpPr>
            <p:nvPr/>
          </p:nvSpPr>
          <p:spPr bwMode="auto">
            <a:xfrm>
              <a:off x="685347" y="2219363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78" name="Line 208"/>
            <p:cNvSpPr>
              <a:spLocks noChangeShapeType="1"/>
            </p:cNvSpPr>
            <p:nvPr/>
          </p:nvSpPr>
          <p:spPr bwMode="auto">
            <a:xfrm flipV="1">
              <a:off x="685347" y="2265222"/>
              <a:ext cx="3014" cy="129170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79" name="Arc 209"/>
            <p:cNvSpPr>
              <a:spLocks/>
            </p:cNvSpPr>
            <p:nvPr/>
          </p:nvSpPr>
          <p:spPr bwMode="auto">
            <a:xfrm>
              <a:off x="802909" y="2376813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80" name="Line 210"/>
            <p:cNvSpPr>
              <a:spLocks noChangeShapeType="1"/>
            </p:cNvSpPr>
            <p:nvPr/>
          </p:nvSpPr>
          <p:spPr bwMode="auto">
            <a:xfrm flipV="1">
              <a:off x="802909" y="2424201"/>
              <a:ext cx="1507" cy="6970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81" name="Arc 211"/>
            <p:cNvSpPr>
              <a:spLocks/>
            </p:cNvSpPr>
            <p:nvPr/>
          </p:nvSpPr>
          <p:spPr bwMode="auto">
            <a:xfrm>
              <a:off x="959658" y="3170180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82" name="Arc 212"/>
            <p:cNvSpPr>
              <a:spLocks/>
            </p:cNvSpPr>
            <p:nvPr/>
          </p:nvSpPr>
          <p:spPr bwMode="auto">
            <a:xfrm>
              <a:off x="911427" y="3170180"/>
              <a:ext cx="48230" cy="47388"/>
            </a:xfrm>
            <a:custGeom>
              <a:avLst/>
              <a:gdLst>
                <a:gd name="T0" fmla="*/ 0 w 22285"/>
                <a:gd name="T1" fmla="*/ 0 h 21600"/>
                <a:gd name="T2" fmla="*/ 0 w 22285"/>
                <a:gd name="T3" fmla="*/ 0 h 21600"/>
                <a:gd name="T4" fmla="*/ 0 w 2228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</a:path>
                <a:path w="22285" h="21600" stroke="0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  <a:lnTo>
                    <a:pt x="685" y="21600"/>
                  </a:lnTo>
                  <a:lnTo>
                    <a:pt x="-1" y="1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83" name="Line 213"/>
            <p:cNvSpPr>
              <a:spLocks noChangeShapeType="1"/>
            </p:cNvSpPr>
            <p:nvPr/>
          </p:nvSpPr>
          <p:spPr bwMode="auto">
            <a:xfrm flipV="1">
              <a:off x="961165" y="3219096"/>
              <a:ext cx="1507" cy="30878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84" name="Arc 214"/>
            <p:cNvSpPr>
              <a:spLocks/>
            </p:cNvSpPr>
            <p:nvPr/>
          </p:nvSpPr>
          <p:spPr bwMode="auto">
            <a:xfrm>
              <a:off x="959658" y="3526354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85" name="Line 215"/>
            <p:cNvSpPr>
              <a:spLocks noChangeShapeType="1"/>
            </p:cNvSpPr>
            <p:nvPr/>
          </p:nvSpPr>
          <p:spPr bwMode="auto">
            <a:xfrm flipV="1">
              <a:off x="959658" y="3526354"/>
              <a:ext cx="3014" cy="83158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86" name="Arc 216"/>
            <p:cNvSpPr>
              <a:spLocks/>
            </p:cNvSpPr>
            <p:nvPr/>
          </p:nvSpPr>
          <p:spPr bwMode="auto">
            <a:xfrm>
              <a:off x="959658" y="4357936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87" name="Line 217"/>
            <p:cNvSpPr>
              <a:spLocks noChangeShapeType="1"/>
            </p:cNvSpPr>
            <p:nvPr/>
          </p:nvSpPr>
          <p:spPr bwMode="auto">
            <a:xfrm flipV="1">
              <a:off x="959658" y="4364286"/>
              <a:ext cx="1507" cy="102266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88" name="Freeform 218"/>
            <p:cNvSpPr>
              <a:spLocks/>
            </p:cNvSpPr>
            <p:nvPr/>
          </p:nvSpPr>
          <p:spPr bwMode="auto">
            <a:xfrm>
              <a:off x="1318372" y="1973251"/>
              <a:ext cx="61795" cy="87133"/>
            </a:xfrm>
            <a:custGeom>
              <a:avLst/>
              <a:gdLst>
                <a:gd name="T0" fmla="*/ 2147483646 w 41"/>
                <a:gd name="T1" fmla="*/ 2147483646 h 57"/>
                <a:gd name="T2" fmla="*/ 0 w 41"/>
                <a:gd name="T3" fmla="*/ 0 h 57"/>
                <a:gd name="T4" fmla="*/ 2147483646 w 41"/>
                <a:gd name="T5" fmla="*/ 0 h 57"/>
                <a:gd name="T6" fmla="*/ 2147483646 w 41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57">
                  <a:moveTo>
                    <a:pt x="21" y="57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89" name="Line 219"/>
            <p:cNvSpPr>
              <a:spLocks noChangeShapeType="1"/>
            </p:cNvSpPr>
            <p:nvPr/>
          </p:nvSpPr>
          <p:spPr bwMode="auto">
            <a:xfrm flipV="1">
              <a:off x="1350023" y="2703943"/>
              <a:ext cx="1507" cy="22929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90" name="Freeform 220"/>
            <p:cNvSpPr>
              <a:spLocks/>
            </p:cNvSpPr>
            <p:nvPr/>
          </p:nvSpPr>
          <p:spPr bwMode="auto">
            <a:xfrm>
              <a:off x="1318372" y="2615282"/>
              <a:ext cx="61795" cy="87133"/>
            </a:xfrm>
            <a:custGeom>
              <a:avLst/>
              <a:gdLst>
                <a:gd name="T0" fmla="*/ 2147483646 w 41"/>
                <a:gd name="T1" fmla="*/ 0 h 57"/>
                <a:gd name="T2" fmla="*/ 0 w 41"/>
                <a:gd name="T3" fmla="*/ 2147483646 h 57"/>
                <a:gd name="T4" fmla="*/ 2147483646 w 41"/>
                <a:gd name="T5" fmla="*/ 2147483646 h 57"/>
                <a:gd name="T6" fmla="*/ 2147483646 w 41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57">
                  <a:moveTo>
                    <a:pt x="21" y="0"/>
                  </a:moveTo>
                  <a:lnTo>
                    <a:pt x="0" y="57"/>
                  </a:lnTo>
                  <a:lnTo>
                    <a:pt x="41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591" name="Arc 221"/>
            <p:cNvSpPr>
              <a:spLocks/>
            </p:cNvSpPr>
            <p:nvPr/>
          </p:nvSpPr>
          <p:spPr bwMode="auto">
            <a:xfrm>
              <a:off x="1428398" y="4785956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92" name="Line 222"/>
            <p:cNvSpPr>
              <a:spLocks noChangeShapeType="1"/>
            </p:cNvSpPr>
            <p:nvPr/>
          </p:nvSpPr>
          <p:spPr bwMode="auto">
            <a:xfrm>
              <a:off x="1428398" y="3653231"/>
              <a:ext cx="1507" cy="11327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93" name="Arc 223"/>
            <p:cNvSpPr>
              <a:spLocks/>
            </p:cNvSpPr>
            <p:nvPr/>
          </p:nvSpPr>
          <p:spPr bwMode="auto">
            <a:xfrm>
              <a:off x="1466078" y="5261364"/>
              <a:ext cx="48230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94" name="Line 224"/>
            <p:cNvSpPr>
              <a:spLocks noChangeShapeType="1"/>
            </p:cNvSpPr>
            <p:nvPr/>
          </p:nvSpPr>
          <p:spPr bwMode="auto">
            <a:xfrm>
              <a:off x="1466078" y="4880732"/>
              <a:ext cx="1507" cy="38063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95" name="Arc 225"/>
            <p:cNvSpPr>
              <a:spLocks/>
            </p:cNvSpPr>
            <p:nvPr/>
          </p:nvSpPr>
          <p:spPr bwMode="auto">
            <a:xfrm>
              <a:off x="1505265" y="2891966"/>
              <a:ext cx="48230" cy="47388"/>
            </a:xfrm>
            <a:custGeom>
              <a:avLst/>
              <a:gdLst>
                <a:gd name="T0" fmla="*/ 0 w 21600"/>
                <a:gd name="T1" fmla="*/ 0 h 21589"/>
                <a:gd name="T2" fmla="*/ 0 w 21600"/>
                <a:gd name="T3" fmla="*/ 0 h 21589"/>
                <a:gd name="T4" fmla="*/ 0 w 21600"/>
                <a:gd name="T5" fmla="*/ 0 h 215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89" fill="none" extrusionOk="0">
                  <a:moveTo>
                    <a:pt x="0" y="21589"/>
                  </a:moveTo>
                  <a:cubicBezTo>
                    <a:pt x="0" y="9926"/>
                    <a:pt x="9258" y="369"/>
                    <a:pt x="20914" y="-1"/>
                  </a:cubicBezTo>
                </a:path>
                <a:path w="21600" h="21589" stroke="0" extrusionOk="0">
                  <a:moveTo>
                    <a:pt x="0" y="21589"/>
                  </a:moveTo>
                  <a:cubicBezTo>
                    <a:pt x="0" y="9926"/>
                    <a:pt x="9258" y="369"/>
                    <a:pt x="20914" y="-1"/>
                  </a:cubicBezTo>
                  <a:lnTo>
                    <a:pt x="21600" y="21589"/>
                  </a:lnTo>
                  <a:lnTo>
                    <a:pt x="0" y="21589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96" name="Line 226"/>
            <p:cNvSpPr>
              <a:spLocks noChangeShapeType="1"/>
            </p:cNvSpPr>
            <p:nvPr/>
          </p:nvSpPr>
          <p:spPr bwMode="auto">
            <a:xfrm flipV="1">
              <a:off x="1505265" y="2939354"/>
              <a:ext cx="1507" cy="61910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97" name="Arc 227"/>
            <p:cNvSpPr>
              <a:spLocks/>
            </p:cNvSpPr>
            <p:nvPr/>
          </p:nvSpPr>
          <p:spPr bwMode="auto">
            <a:xfrm>
              <a:off x="1857950" y="3605843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598" name="Line 228"/>
            <p:cNvSpPr>
              <a:spLocks noChangeShapeType="1"/>
            </p:cNvSpPr>
            <p:nvPr/>
          </p:nvSpPr>
          <p:spPr bwMode="auto">
            <a:xfrm flipV="1">
              <a:off x="1859457" y="3653231"/>
              <a:ext cx="3014" cy="106087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599" name="Line 229"/>
            <p:cNvSpPr>
              <a:spLocks noChangeShapeType="1"/>
            </p:cNvSpPr>
            <p:nvPr/>
          </p:nvSpPr>
          <p:spPr bwMode="auto">
            <a:xfrm flipV="1">
              <a:off x="1857950" y="4714110"/>
              <a:ext cx="1507" cy="42802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00" name="Line 230"/>
            <p:cNvSpPr>
              <a:spLocks noChangeShapeType="1"/>
            </p:cNvSpPr>
            <p:nvPr/>
          </p:nvSpPr>
          <p:spPr bwMode="auto">
            <a:xfrm flipV="1">
              <a:off x="2209128" y="3414763"/>
              <a:ext cx="1507" cy="7184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01" name="Freeform 231"/>
            <p:cNvSpPr>
              <a:spLocks/>
            </p:cNvSpPr>
            <p:nvPr/>
          </p:nvSpPr>
          <p:spPr bwMode="auto">
            <a:xfrm>
              <a:off x="2177477" y="3326101"/>
              <a:ext cx="63302" cy="87133"/>
            </a:xfrm>
            <a:custGeom>
              <a:avLst/>
              <a:gdLst>
                <a:gd name="T0" fmla="*/ 2147483646 w 42"/>
                <a:gd name="T1" fmla="*/ 0 h 57"/>
                <a:gd name="T2" fmla="*/ 0 w 42"/>
                <a:gd name="T3" fmla="*/ 2147483646 h 57"/>
                <a:gd name="T4" fmla="*/ 2147483646 w 42"/>
                <a:gd name="T5" fmla="*/ 2147483646 h 57"/>
                <a:gd name="T6" fmla="*/ 2147483646 w 42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7">
                  <a:moveTo>
                    <a:pt x="21" y="0"/>
                  </a:moveTo>
                  <a:lnTo>
                    <a:pt x="0" y="57"/>
                  </a:lnTo>
                  <a:lnTo>
                    <a:pt x="42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02" name="Line 232"/>
            <p:cNvSpPr>
              <a:spLocks noChangeShapeType="1"/>
            </p:cNvSpPr>
            <p:nvPr/>
          </p:nvSpPr>
          <p:spPr bwMode="auto">
            <a:xfrm>
              <a:off x="2405064" y="2107772"/>
              <a:ext cx="1507" cy="26139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03" name="Freeform 233"/>
            <p:cNvSpPr>
              <a:spLocks/>
            </p:cNvSpPr>
            <p:nvPr/>
          </p:nvSpPr>
          <p:spPr bwMode="auto">
            <a:xfrm>
              <a:off x="2373413" y="2369170"/>
              <a:ext cx="61795" cy="87133"/>
            </a:xfrm>
            <a:custGeom>
              <a:avLst/>
              <a:gdLst>
                <a:gd name="T0" fmla="*/ 2147483646 w 41"/>
                <a:gd name="T1" fmla="*/ 2147483646 h 57"/>
                <a:gd name="T2" fmla="*/ 0 w 41"/>
                <a:gd name="T3" fmla="*/ 0 h 57"/>
                <a:gd name="T4" fmla="*/ 2147483646 w 41"/>
                <a:gd name="T5" fmla="*/ 0 h 57"/>
                <a:gd name="T6" fmla="*/ 2147483646 w 41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57">
                  <a:moveTo>
                    <a:pt x="21" y="57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04" name="Arc 234"/>
            <p:cNvSpPr>
              <a:spLocks/>
            </p:cNvSpPr>
            <p:nvPr/>
          </p:nvSpPr>
          <p:spPr bwMode="auto">
            <a:xfrm>
              <a:off x="2356834" y="1901405"/>
              <a:ext cx="48230" cy="47388"/>
            </a:xfrm>
            <a:custGeom>
              <a:avLst/>
              <a:gdLst>
                <a:gd name="T0" fmla="*/ 0 w 22285"/>
                <a:gd name="T1" fmla="*/ 0 h 21600"/>
                <a:gd name="T2" fmla="*/ 0 w 22285"/>
                <a:gd name="T3" fmla="*/ 0 h 21600"/>
                <a:gd name="T4" fmla="*/ 0 w 2228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</a:path>
                <a:path w="22285" h="21600" stroke="0" extrusionOk="0">
                  <a:moveTo>
                    <a:pt x="-1" y="10"/>
                  </a:moveTo>
                  <a:cubicBezTo>
                    <a:pt x="228" y="3"/>
                    <a:pt x="456" y="-1"/>
                    <a:pt x="685" y="0"/>
                  </a:cubicBezTo>
                  <a:cubicBezTo>
                    <a:pt x="12614" y="0"/>
                    <a:pt x="22285" y="9670"/>
                    <a:pt x="22285" y="21600"/>
                  </a:cubicBezTo>
                  <a:lnTo>
                    <a:pt x="685" y="21600"/>
                  </a:lnTo>
                  <a:lnTo>
                    <a:pt x="-1" y="1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05" name="Line 235"/>
            <p:cNvSpPr>
              <a:spLocks noChangeShapeType="1"/>
            </p:cNvSpPr>
            <p:nvPr/>
          </p:nvSpPr>
          <p:spPr bwMode="auto">
            <a:xfrm flipV="1">
              <a:off x="2405064" y="1950322"/>
              <a:ext cx="1507" cy="6420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06" name="Arc 236"/>
            <p:cNvSpPr>
              <a:spLocks/>
            </p:cNvSpPr>
            <p:nvPr/>
          </p:nvSpPr>
          <p:spPr bwMode="auto">
            <a:xfrm>
              <a:off x="2873804" y="4231058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07" name="Line 237"/>
            <p:cNvSpPr>
              <a:spLocks noChangeShapeType="1"/>
            </p:cNvSpPr>
            <p:nvPr/>
          </p:nvSpPr>
          <p:spPr bwMode="auto">
            <a:xfrm>
              <a:off x="2875311" y="3653231"/>
              <a:ext cx="3014" cy="5778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08" name="Arc 238"/>
            <p:cNvSpPr>
              <a:spLocks/>
            </p:cNvSpPr>
            <p:nvPr/>
          </p:nvSpPr>
          <p:spPr bwMode="auto">
            <a:xfrm>
              <a:off x="2911484" y="3161008"/>
              <a:ext cx="48230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09" name="Line 239"/>
            <p:cNvSpPr>
              <a:spLocks noChangeShapeType="1"/>
            </p:cNvSpPr>
            <p:nvPr/>
          </p:nvSpPr>
          <p:spPr bwMode="auto">
            <a:xfrm>
              <a:off x="2911484" y="3058589"/>
              <a:ext cx="1507" cy="10241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10" name="Arc 240"/>
            <p:cNvSpPr>
              <a:spLocks/>
            </p:cNvSpPr>
            <p:nvPr/>
          </p:nvSpPr>
          <p:spPr bwMode="auto">
            <a:xfrm>
              <a:off x="3146607" y="2259108"/>
              <a:ext cx="46723" cy="48917"/>
            </a:xfrm>
            <a:custGeom>
              <a:avLst/>
              <a:gdLst>
                <a:gd name="T0" fmla="*/ 0 w 21589"/>
                <a:gd name="T1" fmla="*/ 0 h 21600"/>
                <a:gd name="T2" fmla="*/ 0 w 21589"/>
                <a:gd name="T3" fmla="*/ 0 h 21600"/>
                <a:gd name="T4" fmla="*/ 0 w 2158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9" h="21600" fill="none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</a:path>
                <a:path w="21589" h="21600" stroke="0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  <a:lnTo>
                    <a:pt x="21589" y="21600"/>
                  </a:lnTo>
                  <a:lnTo>
                    <a:pt x="-1" y="20914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11" name="Line 241"/>
            <p:cNvSpPr>
              <a:spLocks noChangeShapeType="1"/>
            </p:cNvSpPr>
            <p:nvPr/>
          </p:nvSpPr>
          <p:spPr bwMode="auto">
            <a:xfrm flipV="1">
              <a:off x="3146607" y="2304967"/>
              <a:ext cx="1507" cy="3011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12" name="Line 242"/>
            <p:cNvSpPr>
              <a:spLocks noChangeShapeType="1"/>
            </p:cNvSpPr>
            <p:nvPr/>
          </p:nvSpPr>
          <p:spPr bwMode="auto">
            <a:xfrm flipV="1">
              <a:off x="3303356" y="3971189"/>
              <a:ext cx="1507" cy="22929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13" name="Freeform 243"/>
            <p:cNvSpPr>
              <a:spLocks/>
            </p:cNvSpPr>
            <p:nvPr/>
          </p:nvSpPr>
          <p:spPr bwMode="auto">
            <a:xfrm>
              <a:off x="3271705" y="3882528"/>
              <a:ext cx="61795" cy="87133"/>
            </a:xfrm>
            <a:custGeom>
              <a:avLst/>
              <a:gdLst>
                <a:gd name="T0" fmla="*/ 2147483646 w 41"/>
                <a:gd name="T1" fmla="*/ 0 h 57"/>
                <a:gd name="T2" fmla="*/ 0 w 41"/>
                <a:gd name="T3" fmla="*/ 2147483646 h 57"/>
                <a:gd name="T4" fmla="*/ 2147483646 w 41"/>
                <a:gd name="T5" fmla="*/ 2147483646 h 57"/>
                <a:gd name="T6" fmla="*/ 2147483646 w 41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57">
                  <a:moveTo>
                    <a:pt x="21" y="0"/>
                  </a:moveTo>
                  <a:lnTo>
                    <a:pt x="0" y="57"/>
                  </a:lnTo>
                  <a:lnTo>
                    <a:pt x="41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14" name="Line 244"/>
            <p:cNvSpPr>
              <a:spLocks noChangeShapeType="1"/>
            </p:cNvSpPr>
            <p:nvPr/>
          </p:nvSpPr>
          <p:spPr bwMode="auto">
            <a:xfrm>
              <a:off x="3616854" y="2109301"/>
              <a:ext cx="1507" cy="73680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15" name="Freeform 245"/>
            <p:cNvSpPr>
              <a:spLocks/>
            </p:cNvSpPr>
            <p:nvPr/>
          </p:nvSpPr>
          <p:spPr bwMode="auto">
            <a:xfrm>
              <a:off x="3583696" y="2843050"/>
              <a:ext cx="63302" cy="87133"/>
            </a:xfrm>
            <a:custGeom>
              <a:avLst/>
              <a:gdLst>
                <a:gd name="T0" fmla="*/ 2147483646 w 42"/>
                <a:gd name="T1" fmla="*/ 2147483646 h 57"/>
                <a:gd name="T2" fmla="*/ 0 w 42"/>
                <a:gd name="T3" fmla="*/ 0 h 57"/>
                <a:gd name="T4" fmla="*/ 2147483646 w 42"/>
                <a:gd name="T5" fmla="*/ 0 h 57"/>
                <a:gd name="T6" fmla="*/ 2147483646 w 42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7">
                  <a:moveTo>
                    <a:pt x="21" y="57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16" name="Line 246"/>
            <p:cNvSpPr>
              <a:spLocks noChangeShapeType="1"/>
            </p:cNvSpPr>
            <p:nvPr/>
          </p:nvSpPr>
          <p:spPr bwMode="auto">
            <a:xfrm flipV="1">
              <a:off x="4085594" y="4643792"/>
              <a:ext cx="0" cy="3057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17" name="Freeform 247"/>
            <p:cNvSpPr>
              <a:spLocks/>
            </p:cNvSpPr>
            <p:nvPr/>
          </p:nvSpPr>
          <p:spPr bwMode="auto">
            <a:xfrm>
              <a:off x="4052436" y="4555131"/>
              <a:ext cx="63302" cy="87133"/>
            </a:xfrm>
            <a:custGeom>
              <a:avLst/>
              <a:gdLst>
                <a:gd name="T0" fmla="*/ 2147483646 w 42"/>
                <a:gd name="T1" fmla="*/ 0 h 57"/>
                <a:gd name="T2" fmla="*/ 0 w 42"/>
                <a:gd name="T3" fmla="*/ 2147483646 h 57"/>
                <a:gd name="T4" fmla="*/ 2147483646 w 42"/>
                <a:gd name="T5" fmla="*/ 2147483646 h 57"/>
                <a:gd name="T6" fmla="*/ 2147483646 w 42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7">
                  <a:moveTo>
                    <a:pt x="21" y="0"/>
                  </a:moveTo>
                  <a:lnTo>
                    <a:pt x="0" y="57"/>
                  </a:lnTo>
                  <a:lnTo>
                    <a:pt x="42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18" name="Arc 248"/>
            <p:cNvSpPr>
              <a:spLocks/>
            </p:cNvSpPr>
            <p:nvPr/>
          </p:nvSpPr>
          <p:spPr bwMode="auto">
            <a:xfrm>
              <a:off x="4194113" y="2011468"/>
              <a:ext cx="48230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19" name="Arc 249"/>
            <p:cNvSpPr>
              <a:spLocks/>
            </p:cNvSpPr>
            <p:nvPr/>
          </p:nvSpPr>
          <p:spPr bwMode="auto">
            <a:xfrm>
              <a:off x="4240836" y="2012996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20" name="Line 250"/>
            <p:cNvSpPr>
              <a:spLocks noChangeShapeType="1"/>
            </p:cNvSpPr>
            <p:nvPr/>
          </p:nvSpPr>
          <p:spPr bwMode="auto">
            <a:xfrm>
              <a:off x="4240836" y="1901405"/>
              <a:ext cx="1507" cy="11159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21" name="Line 251"/>
            <p:cNvSpPr>
              <a:spLocks noChangeShapeType="1"/>
            </p:cNvSpPr>
            <p:nvPr/>
          </p:nvSpPr>
          <p:spPr bwMode="auto">
            <a:xfrm>
              <a:off x="4319210" y="2107772"/>
              <a:ext cx="1507" cy="17671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22" name="Freeform 252"/>
            <p:cNvSpPr>
              <a:spLocks/>
            </p:cNvSpPr>
            <p:nvPr/>
          </p:nvSpPr>
          <p:spPr bwMode="auto">
            <a:xfrm>
              <a:off x="4287559" y="3873356"/>
              <a:ext cx="61795" cy="87133"/>
            </a:xfrm>
            <a:custGeom>
              <a:avLst/>
              <a:gdLst>
                <a:gd name="T0" fmla="*/ 2147483646 w 41"/>
                <a:gd name="T1" fmla="*/ 2147483646 h 57"/>
                <a:gd name="T2" fmla="*/ 0 w 41"/>
                <a:gd name="T3" fmla="*/ 0 h 57"/>
                <a:gd name="T4" fmla="*/ 2147483646 w 41"/>
                <a:gd name="T5" fmla="*/ 0 h 57"/>
                <a:gd name="T6" fmla="*/ 2147483646 w 41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57">
                  <a:moveTo>
                    <a:pt x="21" y="57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23" name="Arc 253"/>
            <p:cNvSpPr>
              <a:spLocks/>
            </p:cNvSpPr>
            <p:nvPr/>
          </p:nvSpPr>
          <p:spPr bwMode="auto">
            <a:xfrm>
              <a:off x="4435265" y="2257579"/>
              <a:ext cx="46723" cy="48917"/>
            </a:xfrm>
            <a:custGeom>
              <a:avLst/>
              <a:gdLst>
                <a:gd name="T0" fmla="*/ 0 w 21589"/>
                <a:gd name="T1" fmla="*/ 0 h 21600"/>
                <a:gd name="T2" fmla="*/ 0 w 21589"/>
                <a:gd name="T3" fmla="*/ 0 h 21600"/>
                <a:gd name="T4" fmla="*/ 0 w 2158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9" h="21600" fill="none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</a:path>
                <a:path w="21589" h="21600" stroke="0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  <a:lnTo>
                    <a:pt x="21589" y="21600"/>
                  </a:lnTo>
                  <a:lnTo>
                    <a:pt x="-1" y="20914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24" name="Line 254"/>
            <p:cNvSpPr>
              <a:spLocks noChangeShapeType="1"/>
            </p:cNvSpPr>
            <p:nvPr/>
          </p:nvSpPr>
          <p:spPr bwMode="auto">
            <a:xfrm flipV="1">
              <a:off x="4435265" y="2304967"/>
              <a:ext cx="1507" cy="77655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25" name="Arc 255"/>
            <p:cNvSpPr>
              <a:spLocks/>
            </p:cNvSpPr>
            <p:nvPr/>
          </p:nvSpPr>
          <p:spPr bwMode="auto">
            <a:xfrm>
              <a:off x="4670388" y="4912834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26" name="Line 256"/>
            <p:cNvSpPr>
              <a:spLocks noChangeShapeType="1"/>
            </p:cNvSpPr>
            <p:nvPr/>
          </p:nvSpPr>
          <p:spPr bwMode="auto">
            <a:xfrm flipV="1">
              <a:off x="4670388" y="4960222"/>
              <a:ext cx="1507" cy="42037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27" name="Arc 257"/>
            <p:cNvSpPr>
              <a:spLocks/>
            </p:cNvSpPr>
            <p:nvPr/>
          </p:nvSpPr>
          <p:spPr bwMode="auto">
            <a:xfrm>
              <a:off x="4670388" y="5856007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28" name="Line 258"/>
            <p:cNvSpPr>
              <a:spLocks noChangeShapeType="1"/>
            </p:cNvSpPr>
            <p:nvPr/>
          </p:nvSpPr>
          <p:spPr bwMode="auto">
            <a:xfrm>
              <a:off x="4670388" y="5475375"/>
              <a:ext cx="1507" cy="38063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29" name="Arc 259"/>
            <p:cNvSpPr>
              <a:spLocks/>
            </p:cNvSpPr>
            <p:nvPr/>
          </p:nvSpPr>
          <p:spPr bwMode="auto">
            <a:xfrm>
              <a:off x="4702040" y="4665193"/>
              <a:ext cx="48230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30" name="Line 260"/>
            <p:cNvSpPr>
              <a:spLocks noChangeShapeType="1"/>
            </p:cNvSpPr>
            <p:nvPr/>
          </p:nvSpPr>
          <p:spPr bwMode="auto">
            <a:xfrm>
              <a:off x="4748763" y="4324306"/>
              <a:ext cx="3014" cy="34088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31" name="Arc 261"/>
            <p:cNvSpPr>
              <a:spLocks/>
            </p:cNvSpPr>
            <p:nvPr/>
          </p:nvSpPr>
          <p:spPr bwMode="auto">
            <a:xfrm>
              <a:off x="4825630" y="4625449"/>
              <a:ext cx="48230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32" name="Line 262"/>
            <p:cNvSpPr>
              <a:spLocks noChangeShapeType="1"/>
            </p:cNvSpPr>
            <p:nvPr/>
          </p:nvSpPr>
          <p:spPr bwMode="auto">
            <a:xfrm>
              <a:off x="4825630" y="4247874"/>
              <a:ext cx="1507" cy="37910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33" name="Arc 263"/>
            <p:cNvSpPr>
              <a:spLocks/>
            </p:cNvSpPr>
            <p:nvPr/>
          </p:nvSpPr>
          <p:spPr bwMode="auto">
            <a:xfrm>
              <a:off x="4904005" y="4467998"/>
              <a:ext cx="48230" cy="47388"/>
            </a:xfrm>
            <a:custGeom>
              <a:avLst/>
              <a:gdLst>
                <a:gd name="T0" fmla="*/ 0 w 21600"/>
                <a:gd name="T1" fmla="*/ 0 h 21589"/>
                <a:gd name="T2" fmla="*/ 0 w 21600"/>
                <a:gd name="T3" fmla="*/ 0 h 21589"/>
                <a:gd name="T4" fmla="*/ 0 w 21600"/>
                <a:gd name="T5" fmla="*/ 0 h 215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89" fill="none" extrusionOk="0">
                  <a:moveTo>
                    <a:pt x="20914" y="21589"/>
                  </a:moveTo>
                  <a:cubicBezTo>
                    <a:pt x="9258" y="21219"/>
                    <a:pt x="0" y="11662"/>
                    <a:pt x="0" y="0"/>
                  </a:cubicBezTo>
                </a:path>
                <a:path w="21600" h="21589" stroke="0" extrusionOk="0">
                  <a:moveTo>
                    <a:pt x="20914" y="21589"/>
                  </a:moveTo>
                  <a:cubicBezTo>
                    <a:pt x="9258" y="21219"/>
                    <a:pt x="0" y="11662"/>
                    <a:pt x="0" y="0"/>
                  </a:cubicBezTo>
                  <a:lnTo>
                    <a:pt x="21600" y="0"/>
                  </a:lnTo>
                  <a:lnTo>
                    <a:pt x="20914" y="21589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34" name="Line 264"/>
            <p:cNvSpPr>
              <a:spLocks noChangeShapeType="1"/>
            </p:cNvSpPr>
            <p:nvPr/>
          </p:nvSpPr>
          <p:spPr bwMode="auto">
            <a:xfrm>
              <a:off x="4904005" y="3454507"/>
              <a:ext cx="1507" cy="101502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35" name="Arc 265"/>
            <p:cNvSpPr>
              <a:spLocks/>
            </p:cNvSpPr>
            <p:nvPr/>
          </p:nvSpPr>
          <p:spPr bwMode="auto">
            <a:xfrm>
              <a:off x="5178315" y="2257579"/>
              <a:ext cx="46723" cy="48917"/>
            </a:xfrm>
            <a:custGeom>
              <a:avLst/>
              <a:gdLst>
                <a:gd name="T0" fmla="*/ 0 w 21589"/>
                <a:gd name="T1" fmla="*/ 0 h 21600"/>
                <a:gd name="T2" fmla="*/ 0 w 21589"/>
                <a:gd name="T3" fmla="*/ 0 h 21600"/>
                <a:gd name="T4" fmla="*/ 0 w 2158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9" h="21600" fill="none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</a:path>
                <a:path w="21589" h="21600" stroke="0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  <a:lnTo>
                    <a:pt x="21589" y="21600"/>
                  </a:lnTo>
                  <a:lnTo>
                    <a:pt x="-1" y="20914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36" name="Line 266"/>
            <p:cNvSpPr>
              <a:spLocks noChangeShapeType="1"/>
            </p:cNvSpPr>
            <p:nvPr/>
          </p:nvSpPr>
          <p:spPr bwMode="auto">
            <a:xfrm flipV="1">
              <a:off x="5178315" y="2304967"/>
              <a:ext cx="1507" cy="172889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37" name="Line 267"/>
            <p:cNvSpPr>
              <a:spLocks noChangeShapeType="1"/>
            </p:cNvSpPr>
            <p:nvPr/>
          </p:nvSpPr>
          <p:spPr bwMode="auto">
            <a:xfrm flipV="1">
              <a:off x="5295877" y="5039711"/>
              <a:ext cx="1507" cy="3210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38" name="Freeform 268"/>
            <p:cNvSpPr>
              <a:spLocks/>
            </p:cNvSpPr>
            <p:nvPr/>
          </p:nvSpPr>
          <p:spPr bwMode="auto">
            <a:xfrm>
              <a:off x="5264226" y="4952578"/>
              <a:ext cx="61795" cy="87133"/>
            </a:xfrm>
            <a:custGeom>
              <a:avLst/>
              <a:gdLst>
                <a:gd name="T0" fmla="*/ 2147483646 w 41"/>
                <a:gd name="T1" fmla="*/ 0 h 57"/>
                <a:gd name="T2" fmla="*/ 0 w 41"/>
                <a:gd name="T3" fmla="*/ 2147483646 h 57"/>
                <a:gd name="T4" fmla="*/ 2147483646 w 41"/>
                <a:gd name="T5" fmla="*/ 2147483646 h 57"/>
                <a:gd name="T6" fmla="*/ 2147483646 w 41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57">
                  <a:moveTo>
                    <a:pt x="21" y="0"/>
                  </a:moveTo>
                  <a:lnTo>
                    <a:pt x="0" y="57"/>
                  </a:lnTo>
                  <a:lnTo>
                    <a:pt x="41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39" name="Line 269"/>
            <p:cNvSpPr>
              <a:spLocks noChangeShapeType="1"/>
            </p:cNvSpPr>
            <p:nvPr/>
          </p:nvSpPr>
          <p:spPr bwMode="auto">
            <a:xfrm>
              <a:off x="5647055" y="2107772"/>
              <a:ext cx="1507" cy="208354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40" name="Freeform 270"/>
            <p:cNvSpPr>
              <a:spLocks/>
            </p:cNvSpPr>
            <p:nvPr/>
          </p:nvSpPr>
          <p:spPr bwMode="auto">
            <a:xfrm>
              <a:off x="5616911" y="4189785"/>
              <a:ext cx="63302" cy="87133"/>
            </a:xfrm>
            <a:custGeom>
              <a:avLst/>
              <a:gdLst>
                <a:gd name="T0" fmla="*/ 2147483646 w 42"/>
                <a:gd name="T1" fmla="*/ 2147483646 h 57"/>
                <a:gd name="T2" fmla="*/ 0 w 42"/>
                <a:gd name="T3" fmla="*/ 0 h 57"/>
                <a:gd name="T4" fmla="*/ 2147483646 w 42"/>
                <a:gd name="T5" fmla="*/ 0 h 57"/>
                <a:gd name="T6" fmla="*/ 2147483646 w 42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7">
                  <a:moveTo>
                    <a:pt x="21" y="57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41" name="Arc 271"/>
            <p:cNvSpPr>
              <a:spLocks/>
            </p:cNvSpPr>
            <p:nvPr/>
          </p:nvSpPr>
          <p:spPr bwMode="auto">
            <a:xfrm>
              <a:off x="5794761" y="5142130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42" name="Line 272"/>
            <p:cNvSpPr>
              <a:spLocks noChangeShapeType="1"/>
            </p:cNvSpPr>
            <p:nvPr/>
          </p:nvSpPr>
          <p:spPr bwMode="auto">
            <a:xfrm>
              <a:off x="5841484" y="4880732"/>
              <a:ext cx="1507" cy="26139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43" name="Arc 273"/>
            <p:cNvSpPr>
              <a:spLocks/>
            </p:cNvSpPr>
            <p:nvPr/>
          </p:nvSpPr>
          <p:spPr bwMode="auto">
            <a:xfrm>
              <a:off x="5919858" y="5142130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44" name="Line 274"/>
            <p:cNvSpPr>
              <a:spLocks noChangeShapeType="1"/>
            </p:cNvSpPr>
            <p:nvPr/>
          </p:nvSpPr>
          <p:spPr bwMode="auto">
            <a:xfrm>
              <a:off x="5919858" y="4761498"/>
              <a:ext cx="1507" cy="38063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45" name="Arc 275"/>
            <p:cNvSpPr>
              <a:spLocks/>
            </p:cNvSpPr>
            <p:nvPr/>
          </p:nvSpPr>
          <p:spPr bwMode="auto">
            <a:xfrm>
              <a:off x="5998233" y="5024425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46" name="Line 276"/>
            <p:cNvSpPr>
              <a:spLocks noChangeShapeType="1"/>
            </p:cNvSpPr>
            <p:nvPr/>
          </p:nvSpPr>
          <p:spPr bwMode="auto">
            <a:xfrm>
              <a:off x="5998233" y="4247874"/>
              <a:ext cx="1507" cy="77655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47" name="Arc 277"/>
            <p:cNvSpPr>
              <a:spLocks/>
            </p:cNvSpPr>
            <p:nvPr/>
          </p:nvSpPr>
          <p:spPr bwMode="auto">
            <a:xfrm>
              <a:off x="6154982" y="4905190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48" name="Line 278"/>
            <p:cNvSpPr>
              <a:spLocks noChangeShapeType="1"/>
            </p:cNvSpPr>
            <p:nvPr/>
          </p:nvSpPr>
          <p:spPr bwMode="auto">
            <a:xfrm>
              <a:off x="6154982" y="3454507"/>
              <a:ext cx="1507" cy="145068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49" name="Arc 279"/>
            <p:cNvSpPr>
              <a:spLocks/>
            </p:cNvSpPr>
            <p:nvPr/>
          </p:nvSpPr>
          <p:spPr bwMode="auto">
            <a:xfrm>
              <a:off x="6233356" y="4785956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50" name="Line 280"/>
            <p:cNvSpPr>
              <a:spLocks noChangeShapeType="1"/>
            </p:cNvSpPr>
            <p:nvPr/>
          </p:nvSpPr>
          <p:spPr bwMode="auto">
            <a:xfrm>
              <a:off x="6233356" y="3130435"/>
              <a:ext cx="1507" cy="165552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51" name="Arc 281"/>
            <p:cNvSpPr>
              <a:spLocks/>
            </p:cNvSpPr>
            <p:nvPr/>
          </p:nvSpPr>
          <p:spPr bwMode="auto">
            <a:xfrm>
              <a:off x="6233356" y="3081518"/>
              <a:ext cx="46723" cy="48917"/>
            </a:xfrm>
            <a:custGeom>
              <a:avLst/>
              <a:gdLst>
                <a:gd name="T0" fmla="*/ 0 w 21600"/>
                <a:gd name="T1" fmla="*/ 0 h 22285"/>
                <a:gd name="T2" fmla="*/ 0 w 21600"/>
                <a:gd name="T3" fmla="*/ 0 h 22285"/>
                <a:gd name="T4" fmla="*/ 0 w 21600"/>
                <a:gd name="T5" fmla="*/ 0 h 222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2285" fill="none" extrusionOk="0">
                  <a:moveTo>
                    <a:pt x="21600" y="22285"/>
                  </a:moveTo>
                  <a:cubicBezTo>
                    <a:pt x="9670" y="22285"/>
                    <a:pt x="0" y="12614"/>
                    <a:pt x="0" y="685"/>
                  </a:cubicBezTo>
                  <a:cubicBezTo>
                    <a:pt x="-1" y="456"/>
                    <a:pt x="3" y="228"/>
                    <a:pt x="10" y="-1"/>
                  </a:cubicBezTo>
                </a:path>
                <a:path w="21600" h="22285" stroke="0" extrusionOk="0">
                  <a:moveTo>
                    <a:pt x="21600" y="22285"/>
                  </a:moveTo>
                  <a:cubicBezTo>
                    <a:pt x="9670" y="22285"/>
                    <a:pt x="0" y="12614"/>
                    <a:pt x="0" y="685"/>
                  </a:cubicBezTo>
                  <a:cubicBezTo>
                    <a:pt x="-1" y="456"/>
                    <a:pt x="3" y="228"/>
                    <a:pt x="10" y="-1"/>
                  </a:cubicBezTo>
                  <a:lnTo>
                    <a:pt x="21600" y="685"/>
                  </a:lnTo>
                  <a:lnTo>
                    <a:pt x="21600" y="22285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52" name="Line 282"/>
            <p:cNvSpPr>
              <a:spLocks noChangeShapeType="1"/>
            </p:cNvSpPr>
            <p:nvPr/>
          </p:nvSpPr>
          <p:spPr bwMode="auto">
            <a:xfrm>
              <a:off x="6233356" y="2227006"/>
              <a:ext cx="1507" cy="90342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53" name="Arc 283"/>
            <p:cNvSpPr>
              <a:spLocks/>
            </p:cNvSpPr>
            <p:nvPr/>
          </p:nvSpPr>
          <p:spPr bwMode="auto">
            <a:xfrm>
              <a:off x="6349411" y="3128906"/>
              <a:ext cx="48230" cy="47388"/>
            </a:xfrm>
            <a:custGeom>
              <a:avLst/>
              <a:gdLst>
                <a:gd name="T0" fmla="*/ 0 w 21600"/>
                <a:gd name="T1" fmla="*/ 0 h 21589"/>
                <a:gd name="T2" fmla="*/ 0 w 21600"/>
                <a:gd name="T3" fmla="*/ 0 h 21589"/>
                <a:gd name="T4" fmla="*/ 0 w 21600"/>
                <a:gd name="T5" fmla="*/ 0 h 215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89" fill="none" extrusionOk="0">
                  <a:moveTo>
                    <a:pt x="0" y="21589"/>
                  </a:moveTo>
                  <a:cubicBezTo>
                    <a:pt x="0" y="9926"/>
                    <a:pt x="9258" y="369"/>
                    <a:pt x="20914" y="-1"/>
                  </a:cubicBezTo>
                </a:path>
                <a:path w="21600" h="21589" stroke="0" extrusionOk="0">
                  <a:moveTo>
                    <a:pt x="0" y="21589"/>
                  </a:moveTo>
                  <a:cubicBezTo>
                    <a:pt x="0" y="9926"/>
                    <a:pt x="9258" y="369"/>
                    <a:pt x="20914" y="-1"/>
                  </a:cubicBezTo>
                  <a:lnTo>
                    <a:pt x="21600" y="21589"/>
                  </a:lnTo>
                  <a:lnTo>
                    <a:pt x="0" y="21589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54" name="Line 284"/>
            <p:cNvSpPr>
              <a:spLocks noChangeShapeType="1"/>
            </p:cNvSpPr>
            <p:nvPr/>
          </p:nvSpPr>
          <p:spPr bwMode="auto">
            <a:xfrm flipV="1">
              <a:off x="6349411" y="3177823"/>
              <a:ext cx="1507" cy="18190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55" name="Arc 285"/>
            <p:cNvSpPr>
              <a:spLocks/>
            </p:cNvSpPr>
            <p:nvPr/>
          </p:nvSpPr>
          <p:spPr bwMode="auto">
            <a:xfrm>
              <a:off x="6388598" y="2257579"/>
              <a:ext cx="46723" cy="48917"/>
            </a:xfrm>
            <a:custGeom>
              <a:avLst/>
              <a:gdLst>
                <a:gd name="T0" fmla="*/ 0 w 21589"/>
                <a:gd name="T1" fmla="*/ 0 h 21600"/>
                <a:gd name="T2" fmla="*/ 0 w 21589"/>
                <a:gd name="T3" fmla="*/ 0 h 21600"/>
                <a:gd name="T4" fmla="*/ 0 w 2158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9" h="21600" fill="none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</a:path>
                <a:path w="21589" h="21600" stroke="0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  <a:lnTo>
                    <a:pt x="21589" y="21600"/>
                  </a:lnTo>
                  <a:lnTo>
                    <a:pt x="-1" y="20914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56" name="Line 286"/>
            <p:cNvSpPr>
              <a:spLocks noChangeShapeType="1"/>
            </p:cNvSpPr>
            <p:nvPr/>
          </p:nvSpPr>
          <p:spPr bwMode="auto">
            <a:xfrm flipV="1">
              <a:off x="6388598" y="2304967"/>
              <a:ext cx="1507" cy="208507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57" name="Line 287"/>
            <p:cNvSpPr>
              <a:spLocks noChangeShapeType="1"/>
            </p:cNvSpPr>
            <p:nvPr/>
          </p:nvSpPr>
          <p:spPr bwMode="auto">
            <a:xfrm flipV="1">
              <a:off x="6466973" y="4198957"/>
              <a:ext cx="1507" cy="31031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58" name="Arc 288"/>
            <p:cNvSpPr>
              <a:spLocks/>
            </p:cNvSpPr>
            <p:nvPr/>
          </p:nvSpPr>
          <p:spPr bwMode="auto">
            <a:xfrm>
              <a:off x="6466973" y="3130435"/>
              <a:ext cx="46723" cy="473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59" name="Line 289"/>
            <p:cNvSpPr>
              <a:spLocks noChangeShapeType="1"/>
            </p:cNvSpPr>
            <p:nvPr/>
          </p:nvSpPr>
          <p:spPr bwMode="auto">
            <a:xfrm flipV="1">
              <a:off x="6466973" y="3177823"/>
              <a:ext cx="1507" cy="10211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60" name="Line 290"/>
            <p:cNvSpPr>
              <a:spLocks noChangeShapeType="1"/>
            </p:cNvSpPr>
            <p:nvPr/>
          </p:nvSpPr>
          <p:spPr bwMode="auto">
            <a:xfrm flipV="1">
              <a:off x="6506160" y="5713843"/>
              <a:ext cx="1507" cy="1100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61" name="Freeform 291"/>
            <p:cNvSpPr>
              <a:spLocks/>
            </p:cNvSpPr>
            <p:nvPr/>
          </p:nvSpPr>
          <p:spPr bwMode="auto">
            <a:xfrm>
              <a:off x="6474509" y="5625182"/>
              <a:ext cx="63302" cy="87133"/>
            </a:xfrm>
            <a:custGeom>
              <a:avLst/>
              <a:gdLst>
                <a:gd name="T0" fmla="*/ 2147483646 w 42"/>
                <a:gd name="T1" fmla="*/ 0 h 57"/>
                <a:gd name="T2" fmla="*/ 0 w 42"/>
                <a:gd name="T3" fmla="*/ 2147483646 h 57"/>
                <a:gd name="T4" fmla="*/ 2147483646 w 42"/>
                <a:gd name="T5" fmla="*/ 2147483646 h 57"/>
                <a:gd name="T6" fmla="*/ 2147483646 w 42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7">
                  <a:moveTo>
                    <a:pt x="21" y="0"/>
                  </a:moveTo>
                  <a:lnTo>
                    <a:pt x="0" y="57"/>
                  </a:lnTo>
                  <a:lnTo>
                    <a:pt x="42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62" name="Line 292"/>
            <p:cNvSpPr>
              <a:spLocks noChangeShapeType="1"/>
            </p:cNvSpPr>
            <p:nvPr/>
          </p:nvSpPr>
          <p:spPr bwMode="auto">
            <a:xfrm>
              <a:off x="6561926" y="3723549"/>
              <a:ext cx="1507" cy="94317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63" name="Freeform 293"/>
            <p:cNvSpPr>
              <a:spLocks/>
            </p:cNvSpPr>
            <p:nvPr/>
          </p:nvSpPr>
          <p:spPr bwMode="auto">
            <a:xfrm>
              <a:off x="6530275" y="4665193"/>
              <a:ext cx="63302" cy="87133"/>
            </a:xfrm>
            <a:custGeom>
              <a:avLst/>
              <a:gdLst>
                <a:gd name="T0" fmla="*/ 2147483646 w 42"/>
                <a:gd name="T1" fmla="*/ 2147483646 h 57"/>
                <a:gd name="T2" fmla="*/ 0 w 42"/>
                <a:gd name="T3" fmla="*/ 0 h 57"/>
                <a:gd name="T4" fmla="*/ 2147483646 w 42"/>
                <a:gd name="T5" fmla="*/ 0 h 57"/>
                <a:gd name="T6" fmla="*/ 2147483646 w 42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7">
                  <a:moveTo>
                    <a:pt x="21" y="57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64" name="Arc 294"/>
            <p:cNvSpPr>
              <a:spLocks/>
            </p:cNvSpPr>
            <p:nvPr/>
          </p:nvSpPr>
          <p:spPr bwMode="auto">
            <a:xfrm>
              <a:off x="7170836" y="5499833"/>
              <a:ext cx="46723" cy="489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65" name="Line 295"/>
            <p:cNvSpPr>
              <a:spLocks noChangeShapeType="1"/>
            </p:cNvSpPr>
            <p:nvPr/>
          </p:nvSpPr>
          <p:spPr bwMode="auto">
            <a:xfrm>
              <a:off x="7170836" y="5238435"/>
              <a:ext cx="1507" cy="26139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66" name="Arc 296"/>
            <p:cNvSpPr>
              <a:spLocks/>
            </p:cNvSpPr>
            <p:nvPr/>
          </p:nvSpPr>
          <p:spPr bwMode="auto">
            <a:xfrm>
              <a:off x="7443639" y="2257579"/>
              <a:ext cx="46723" cy="48917"/>
            </a:xfrm>
            <a:custGeom>
              <a:avLst/>
              <a:gdLst>
                <a:gd name="T0" fmla="*/ 0 w 21589"/>
                <a:gd name="T1" fmla="*/ 0 h 21600"/>
                <a:gd name="T2" fmla="*/ 0 w 21589"/>
                <a:gd name="T3" fmla="*/ 0 h 21600"/>
                <a:gd name="T4" fmla="*/ 0 w 2158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9" h="21600" fill="none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</a:path>
                <a:path w="21589" h="21600" stroke="0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  <a:lnTo>
                    <a:pt x="21589" y="21600"/>
                  </a:lnTo>
                  <a:lnTo>
                    <a:pt x="-1" y="20914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67" name="Line 297"/>
            <p:cNvSpPr>
              <a:spLocks noChangeShapeType="1"/>
            </p:cNvSpPr>
            <p:nvPr/>
          </p:nvSpPr>
          <p:spPr bwMode="auto">
            <a:xfrm flipV="1">
              <a:off x="7443639" y="2304967"/>
              <a:ext cx="1507" cy="25207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68" name="Line 298"/>
            <p:cNvSpPr>
              <a:spLocks noChangeShapeType="1"/>
            </p:cNvSpPr>
            <p:nvPr/>
          </p:nvSpPr>
          <p:spPr bwMode="auto">
            <a:xfrm flipV="1">
              <a:off x="7523521" y="6109762"/>
              <a:ext cx="1507" cy="14980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69" name="Freeform 299"/>
            <p:cNvSpPr>
              <a:spLocks/>
            </p:cNvSpPr>
            <p:nvPr/>
          </p:nvSpPr>
          <p:spPr bwMode="auto">
            <a:xfrm>
              <a:off x="7491870" y="6021100"/>
              <a:ext cx="63302" cy="87133"/>
            </a:xfrm>
            <a:custGeom>
              <a:avLst/>
              <a:gdLst>
                <a:gd name="T0" fmla="*/ 2147483646 w 42"/>
                <a:gd name="T1" fmla="*/ 0 h 57"/>
                <a:gd name="T2" fmla="*/ 0 w 42"/>
                <a:gd name="T3" fmla="*/ 2147483646 h 57"/>
                <a:gd name="T4" fmla="*/ 2147483646 w 42"/>
                <a:gd name="T5" fmla="*/ 2147483646 h 57"/>
                <a:gd name="T6" fmla="*/ 2147483646 w 42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7">
                  <a:moveTo>
                    <a:pt x="21" y="0"/>
                  </a:moveTo>
                  <a:lnTo>
                    <a:pt x="0" y="57"/>
                  </a:lnTo>
                  <a:lnTo>
                    <a:pt x="42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70" name="Line 300"/>
            <p:cNvSpPr>
              <a:spLocks noChangeShapeType="1"/>
            </p:cNvSpPr>
            <p:nvPr/>
          </p:nvSpPr>
          <p:spPr bwMode="auto">
            <a:xfrm>
              <a:off x="7639575" y="4477170"/>
              <a:ext cx="1507" cy="66496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71" name="Freeform 301"/>
            <p:cNvSpPr>
              <a:spLocks/>
            </p:cNvSpPr>
            <p:nvPr/>
          </p:nvSpPr>
          <p:spPr bwMode="auto">
            <a:xfrm>
              <a:off x="7607924" y="5142130"/>
              <a:ext cx="61795" cy="87133"/>
            </a:xfrm>
            <a:custGeom>
              <a:avLst/>
              <a:gdLst>
                <a:gd name="T0" fmla="*/ 2147483646 w 41"/>
                <a:gd name="T1" fmla="*/ 2147483646 h 57"/>
                <a:gd name="T2" fmla="*/ 0 w 41"/>
                <a:gd name="T3" fmla="*/ 0 h 57"/>
                <a:gd name="T4" fmla="*/ 2147483646 w 41"/>
                <a:gd name="T5" fmla="*/ 0 h 57"/>
                <a:gd name="T6" fmla="*/ 2147483646 w 41"/>
                <a:gd name="T7" fmla="*/ 2147483646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57">
                  <a:moveTo>
                    <a:pt x="21" y="57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672" name="Arc 302"/>
            <p:cNvSpPr>
              <a:spLocks/>
            </p:cNvSpPr>
            <p:nvPr/>
          </p:nvSpPr>
          <p:spPr bwMode="auto">
            <a:xfrm>
              <a:off x="8400712" y="2256051"/>
              <a:ext cx="46723" cy="48917"/>
            </a:xfrm>
            <a:custGeom>
              <a:avLst/>
              <a:gdLst>
                <a:gd name="T0" fmla="*/ 0 w 21589"/>
                <a:gd name="T1" fmla="*/ 0 h 21600"/>
                <a:gd name="T2" fmla="*/ 0 w 21589"/>
                <a:gd name="T3" fmla="*/ 0 h 21600"/>
                <a:gd name="T4" fmla="*/ 0 w 2158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9" h="21600" fill="none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</a:path>
                <a:path w="21589" h="21600" stroke="0" extrusionOk="0">
                  <a:moveTo>
                    <a:pt x="-1" y="20914"/>
                  </a:moveTo>
                  <a:cubicBezTo>
                    <a:pt x="369" y="9258"/>
                    <a:pt x="9926" y="0"/>
                    <a:pt x="21588" y="0"/>
                  </a:cubicBezTo>
                  <a:lnTo>
                    <a:pt x="21589" y="21600"/>
                  </a:lnTo>
                  <a:lnTo>
                    <a:pt x="-1" y="20914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8673" name="Line 303"/>
            <p:cNvSpPr>
              <a:spLocks noChangeShapeType="1"/>
            </p:cNvSpPr>
            <p:nvPr/>
          </p:nvSpPr>
          <p:spPr bwMode="auto">
            <a:xfrm flipV="1">
              <a:off x="8429349" y="2303439"/>
              <a:ext cx="1507" cy="311537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674" name="Rectangle 304"/>
            <p:cNvSpPr>
              <a:spLocks noChangeArrowheads="1"/>
            </p:cNvSpPr>
            <p:nvPr/>
          </p:nvSpPr>
          <p:spPr bwMode="auto">
            <a:xfrm>
              <a:off x="2463845" y="3159479"/>
              <a:ext cx="3119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Б05.01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75" name="Rectangle 305"/>
            <p:cNvSpPr>
              <a:spLocks noChangeArrowheads="1"/>
            </p:cNvSpPr>
            <p:nvPr/>
          </p:nvSpPr>
          <p:spPr bwMode="auto">
            <a:xfrm>
              <a:off x="4292081" y="4409910"/>
              <a:ext cx="3119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Б05.02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76" name="Rectangle 306"/>
            <p:cNvSpPr>
              <a:spLocks noChangeArrowheads="1"/>
            </p:cNvSpPr>
            <p:nvPr/>
          </p:nvSpPr>
          <p:spPr bwMode="auto">
            <a:xfrm>
              <a:off x="3909251" y="3740364"/>
              <a:ext cx="3119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Б05.03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77" name="Rectangle 307"/>
            <p:cNvSpPr>
              <a:spLocks noChangeArrowheads="1"/>
            </p:cNvSpPr>
            <p:nvPr/>
          </p:nvSpPr>
          <p:spPr bwMode="auto">
            <a:xfrm>
              <a:off x="5457148" y="4811943"/>
              <a:ext cx="3119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Б05.04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78" name="Rectangle 308"/>
            <p:cNvSpPr>
              <a:spLocks noChangeArrowheads="1"/>
            </p:cNvSpPr>
            <p:nvPr/>
          </p:nvSpPr>
          <p:spPr bwMode="auto">
            <a:xfrm>
              <a:off x="6682502" y="5464674"/>
              <a:ext cx="3119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Б05.05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79" name="Rectangle 309"/>
            <p:cNvSpPr>
              <a:spLocks noChangeArrowheads="1"/>
            </p:cNvSpPr>
            <p:nvPr/>
          </p:nvSpPr>
          <p:spPr bwMode="auto">
            <a:xfrm>
              <a:off x="7924437" y="5872822"/>
              <a:ext cx="3119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Б05.06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80" name="Rectangle 310"/>
            <p:cNvSpPr>
              <a:spLocks noChangeArrowheads="1"/>
            </p:cNvSpPr>
            <p:nvPr/>
          </p:nvSpPr>
          <p:spPr bwMode="auto">
            <a:xfrm>
              <a:off x="1541438" y="2486876"/>
              <a:ext cx="311991" cy="148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ru-RU" sz="1000" b="0">
                  <a:solidFill>
                    <a:srgbClr val="000000"/>
                  </a:solidFill>
                  <a:latin typeface="Arial Narrow" panose="020B0606020202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Б05.07</a:t>
              </a:r>
              <a:endParaRPr lang="en-US" altLang="ru-RU" sz="1000" b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81" name="Rectangle 311"/>
            <p:cNvSpPr>
              <a:spLocks noChangeArrowheads="1"/>
            </p:cNvSpPr>
            <p:nvPr/>
          </p:nvSpPr>
          <p:spPr bwMode="auto">
            <a:xfrm rot="5400000">
              <a:off x="8482365" y="5376146"/>
              <a:ext cx="177323" cy="233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  <p:sp>
          <p:nvSpPr>
            <p:cNvPr id="58682" name="Rectangle 312"/>
            <p:cNvSpPr>
              <a:spLocks noChangeArrowheads="1"/>
            </p:cNvSpPr>
            <p:nvPr/>
          </p:nvSpPr>
          <p:spPr bwMode="auto">
            <a:xfrm rot="5400000">
              <a:off x="8482365" y="5376146"/>
              <a:ext cx="177323" cy="233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 sz="1000" b="0">
                <a:latin typeface="Arial Narrow" panose="020B0606020202030204" pitchFamily="34" charset="0"/>
              </a:endParaRPr>
            </a:p>
          </p:txBody>
        </p:sp>
      </p:grpSp>
      <p:sp>
        <p:nvSpPr>
          <p:cNvPr id="315" name="Text Box 313"/>
          <p:cNvSpPr txBox="1">
            <a:spLocks noChangeArrowheads="1"/>
          </p:cNvSpPr>
          <p:nvPr/>
        </p:nvSpPr>
        <p:spPr bwMode="auto">
          <a:xfrm>
            <a:off x="106934" y="116351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buFontTx/>
              <a:buNone/>
              <a:defRPr sz="2800" b="0">
                <a:solidFill>
                  <a:schemeClr val="tx2"/>
                </a:solidFill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 smtClean="0"/>
              <a:t>Схема процесса </a:t>
            </a:r>
            <a:r>
              <a:rPr lang="ru-RU" altLang="ru-RU" dirty="0"/>
              <a:t>«Производство автомобилей</a:t>
            </a:r>
            <a:r>
              <a:rPr lang="ru-RU" altLang="ru-RU" dirty="0" smtClean="0"/>
              <a:t>»</a:t>
            </a:r>
            <a:br>
              <a:rPr lang="ru-RU" altLang="ru-RU" dirty="0" smtClean="0"/>
            </a:br>
            <a:r>
              <a:rPr lang="ru-RU" altLang="ru-RU" dirty="0" smtClean="0"/>
              <a:t>(</a:t>
            </a:r>
            <a:r>
              <a:rPr lang="ru-RU" altLang="ru-RU" dirty="0" smtClean="0"/>
              <a:t>нотация</a:t>
            </a:r>
            <a:r>
              <a:rPr lang="ru-RU" altLang="ru-RU" dirty="0" smtClean="0"/>
              <a:t> </a:t>
            </a:r>
            <a:r>
              <a:rPr lang="en-US" altLang="ru-RU" dirty="0" smtClean="0"/>
              <a:t>IDEF0)</a:t>
            </a:r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97368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Номер слайда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FF69B5-187C-4B5C-9BE0-263A94C0BDB3}" type="slidenum">
              <a:rPr lang="ru-RU" altLang="ru-RU" sz="12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latin typeface="Verdana" panose="020B0604030504040204" pitchFamily="34" charset="0"/>
            </a:endParaRPr>
          </a:p>
        </p:txBody>
      </p:sp>
      <p:sp>
        <p:nvSpPr>
          <p:cNvPr id="315" name="Text Box 313"/>
          <p:cNvSpPr txBox="1">
            <a:spLocks noChangeArrowheads="1"/>
          </p:cNvSpPr>
          <p:nvPr/>
        </p:nvSpPr>
        <p:spPr bwMode="auto">
          <a:xfrm>
            <a:off x="106934" y="116351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algn="ctr" eaLnBrk="1" hangingPunct="1">
              <a:buFontTx/>
              <a:buNone/>
              <a:defRPr sz="2800" b="0">
                <a:solidFill>
                  <a:schemeClr val="tx2"/>
                </a:solidFill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 smtClean="0"/>
              <a:t>Схема процесса </a:t>
            </a:r>
            <a:r>
              <a:rPr lang="ru-RU" altLang="ru-RU" dirty="0"/>
              <a:t>«Производство автомобилей</a:t>
            </a:r>
            <a:r>
              <a:rPr lang="ru-RU" altLang="ru-RU" dirty="0" smtClean="0"/>
              <a:t>»</a:t>
            </a:r>
            <a:br>
              <a:rPr lang="ru-RU" altLang="ru-RU" dirty="0" smtClean="0"/>
            </a:br>
            <a:r>
              <a:rPr lang="ru-RU" altLang="ru-RU" dirty="0" smtClean="0"/>
              <a:t>(</a:t>
            </a:r>
            <a:r>
              <a:rPr lang="ru-RU" altLang="ru-RU" dirty="0" smtClean="0"/>
              <a:t>нотация</a:t>
            </a:r>
            <a:r>
              <a:rPr lang="ru-RU" altLang="ru-RU" dirty="0" smtClean="0"/>
              <a:t> </a:t>
            </a:r>
            <a:r>
              <a:rPr lang="en-US" altLang="ru-RU" dirty="0" smtClean="0"/>
              <a:t>DFD)</a:t>
            </a:r>
            <a:endParaRPr lang="en-US" alt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922510"/>
              </p:ext>
            </p:extLst>
          </p:nvPr>
        </p:nvGraphicFramePr>
        <p:xfrm>
          <a:off x="298557" y="1556792"/>
          <a:ext cx="8699509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Visio" r:id="rId3" imgW="7944032" imgH="4076738" progId="Visio.Drawing.15">
                  <p:embed/>
                </p:oleObj>
              </mc:Choice>
              <mc:Fallback>
                <p:oleObj name="Visio" r:id="rId3" imgW="7944032" imgH="407673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557" y="1556792"/>
                        <a:ext cx="8699509" cy="4464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927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6837</TotalTime>
  <Words>215</Words>
  <Application>Microsoft Office PowerPoint</Application>
  <PresentationFormat>Экран (4:3)</PresentationFormat>
  <Paragraphs>99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Narrow</vt:lpstr>
      <vt:lpstr>Times New Roman</vt:lpstr>
      <vt:lpstr>Verdana</vt:lpstr>
      <vt:lpstr>Оформление по умолчанию</vt:lpstr>
      <vt:lpstr>1_Оформление по умолчанию</vt:lpstr>
      <vt:lpstr>Документ</vt:lpstr>
      <vt:lpstr>Документ Microsoft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 Ковалев</cp:lastModifiedBy>
  <cp:revision>624</cp:revision>
  <dcterms:created xsi:type="dcterms:W3CDTF">2004-06-29T07:45:40Z</dcterms:created>
  <dcterms:modified xsi:type="dcterms:W3CDTF">2023-04-11T08:42:53Z</dcterms:modified>
  <cp:category>Бизнес-моделирование и бизнес-инжиниринг</cp:category>
</cp:coreProperties>
</file>